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85" r:id="rId21"/>
    <p:sldId id="286" r:id="rId22"/>
    <p:sldId id="287" r:id="rId23"/>
    <p:sldId id="288" r:id="rId24"/>
    <p:sldId id="289" r:id="rId25"/>
    <p:sldId id="290" r:id="rId26"/>
    <p:sldId id="293" r:id="rId27"/>
    <p:sldId id="291" r:id="rId28"/>
    <p:sldId id="292" r:id="rId29"/>
    <p:sldId id="276" r:id="rId30"/>
    <p:sldId id="327" r:id="rId31"/>
    <p:sldId id="278" r:id="rId32"/>
    <p:sldId id="279" r:id="rId33"/>
    <p:sldId id="326" r:id="rId34"/>
    <p:sldId id="280" r:id="rId35"/>
    <p:sldId id="281" r:id="rId36"/>
    <p:sldId id="282" r:id="rId37"/>
    <p:sldId id="294" r:id="rId38"/>
    <p:sldId id="303" r:id="rId39"/>
    <p:sldId id="302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1" r:id="rId60"/>
    <p:sldId id="322" r:id="rId61"/>
    <p:sldId id="319" r:id="rId62"/>
    <p:sldId id="320" r:id="rId63"/>
    <p:sldId id="324" r:id="rId64"/>
    <p:sldId id="323" r:id="rId65"/>
    <p:sldId id="325" r:id="rId66"/>
    <p:sldId id="328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D7"/>
    <a:srgbClr val="FF3372"/>
    <a:srgbClr val="FF4780"/>
    <a:srgbClr val="FDC4E2"/>
    <a:srgbClr val="FF1199"/>
    <a:srgbClr val="FF89C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-1622" y="-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26FC9-3937-489F-86EC-42815E0095EE}" type="doc">
      <dgm:prSet loTypeId="urn:microsoft.com/office/officeart/2005/8/layout/orgChart1" loCatId="hierarchy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7E15BB03-5170-4190-856E-4DBA55E14857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Project Manager</a:t>
          </a:r>
        </a:p>
        <a:p>
          <a:pPr latinLnBrk="1"/>
          <a:r>
            <a:rPr lang="ko-KR" altLang="en-US" sz="2000" dirty="0" err="1"/>
            <a:t>정다원</a:t>
          </a:r>
          <a:endParaRPr lang="en-US" altLang="ko-KR" sz="2000" dirty="0"/>
        </a:p>
      </dgm:t>
    </dgm:pt>
    <dgm:pt modelId="{1DA204CB-24C9-4597-A397-1F621EDA0F0A}" type="par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1BD7B6B1-403D-4D2A-B505-36567832598B}" type="sib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3D00DD9C-32A1-4772-BC62-8215E8139AF5}" type="asst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형상관리자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정다원</a:t>
          </a:r>
          <a:endParaRPr lang="en-US" altLang="ko-KR" sz="1800" dirty="0"/>
        </a:p>
      </dgm:t>
    </dgm:pt>
    <dgm:pt modelId="{2594A27F-C7ED-4FD7-B746-782B38610834}" type="par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7EBE7F51-914C-4043-BE3A-09D4AA0050C8}" type="sib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23C3303E-99DD-4938-BA4C-B0E832DCA47C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 dirty="0" err="1"/>
            <a:t>코더</a:t>
          </a:r>
          <a:endParaRPr lang="en-US" altLang="ko-KR" sz="2000" b="1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/>
            <a:t>송혜경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정다원</a:t>
          </a:r>
          <a:endParaRPr lang="ko-KR" altLang="en-US" sz="1800" dirty="0"/>
        </a:p>
      </dgm:t>
    </dgm:pt>
    <dgm:pt modelId="{171C0995-DCD0-43E9-A850-8852D257783C}" type="par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202D1B13-0A05-4514-ADAF-5D1290A29621}" type="sib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C20FE715-2EFA-42C0-BBBB-DB2E79400B45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문서관리자</a:t>
          </a:r>
          <a:endParaRPr lang="en-US" altLang="ko-KR" sz="2000" b="1" dirty="0"/>
        </a:p>
        <a:p>
          <a:pPr latinLnBrk="1"/>
          <a:r>
            <a:rPr lang="ko-KR" altLang="en-US" sz="1800" dirty="0"/>
            <a:t>이지연</a:t>
          </a:r>
        </a:p>
      </dgm:t>
    </dgm:pt>
    <dgm:pt modelId="{EFEFF642-FB34-42B4-95AB-F85FA42445FC}" type="par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8428F757-B082-459C-BE2F-1739120DF237}" type="sib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7FB82210-BE10-4FF1-AAC5-335A14B69AC0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발표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</dgm:t>
    </dgm:pt>
    <dgm:pt modelId="{E0E9E923-317D-4E1A-AF7E-35FFD22E765A}" type="par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CF466F91-2AC1-4E19-85B4-55ED5F03F3D8}" type="sib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E710F65A-9204-4330-AE98-F389430131BF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UI </a:t>
          </a:r>
          <a:r>
            <a:rPr lang="ko-KR" altLang="en-US" sz="2000" b="1" dirty="0"/>
            <a:t>디자인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2A21E3F1-A1C4-4420-A34C-82B20D62EE54}" type="par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53E60314-D8B0-43BD-9B29-593FC814BA0C}" type="sib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1FBA1F79-C808-489D-AADD-91A81AA10E01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테스터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B26A1793-8345-42EE-A8F3-679E4A1B2C2A}" type="par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990C7852-C828-4168-8703-9BF7ADC894F9}" type="sib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B54E68C5-223E-4EB0-9195-2B74757E6064}" type="pres">
      <dgm:prSet presAssocID="{C4F26FC9-3937-489F-86EC-42815E0095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7A3BE-63AD-4B78-99BB-369B5055352A}" type="pres">
      <dgm:prSet presAssocID="{7E15BB03-5170-4190-856E-4DBA55E14857}" presName="hierRoot1" presStyleCnt="0">
        <dgm:presLayoutVars>
          <dgm:hierBranch val="init"/>
        </dgm:presLayoutVars>
      </dgm:prSet>
      <dgm:spPr/>
    </dgm:pt>
    <dgm:pt modelId="{82476C76-7A05-45DD-A618-6827E18B8233}" type="pres">
      <dgm:prSet presAssocID="{7E15BB03-5170-4190-856E-4DBA55E14857}" presName="rootComposite1" presStyleCnt="0"/>
      <dgm:spPr/>
    </dgm:pt>
    <dgm:pt modelId="{69C87348-57F2-4DED-A264-1C19074F91F1}" type="pres">
      <dgm:prSet presAssocID="{7E15BB03-5170-4190-856E-4DBA55E14857}" presName="rootText1" presStyleLbl="node0" presStyleIdx="0" presStyleCnt="1" custScaleX="150098" custScaleY="1367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ACC27-27BB-46B1-B986-1A1106F816E9}" type="pres">
      <dgm:prSet presAssocID="{7E15BB03-5170-4190-856E-4DBA55E1485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4554B51-6715-474A-B9C8-8A100824BF71}" type="pres">
      <dgm:prSet presAssocID="{7E15BB03-5170-4190-856E-4DBA55E14857}" presName="hierChild2" presStyleCnt="0"/>
      <dgm:spPr/>
    </dgm:pt>
    <dgm:pt modelId="{7FF22FFD-9888-4146-BA6E-3B6C4E605DE1}" type="pres">
      <dgm:prSet presAssocID="{171C0995-DCD0-43E9-A850-8852D257783C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E3E71A3-7F95-46D0-AC38-7F94241FD45C}" type="pres">
      <dgm:prSet presAssocID="{23C3303E-99DD-4938-BA4C-B0E832DCA47C}" presName="hierRoot2" presStyleCnt="0">
        <dgm:presLayoutVars>
          <dgm:hierBranch val="init"/>
        </dgm:presLayoutVars>
      </dgm:prSet>
      <dgm:spPr/>
    </dgm:pt>
    <dgm:pt modelId="{70A1B0E4-7265-461B-BE5D-B07D955CC974}" type="pres">
      <dgm:prSet presAssocID="{23C3303E-99DD-4938-BA4C-B0E832DCA47C}" presName="rootComposite" presStyleCnt="0"/>
      <dgm:spPr/>
    </dgm:pt>
    <dgm:pt modelId="{AFA64E24-7EFE-4D28-8528-25B71D594FF3}" type="pres">
      <dgm:prSet presAssocID="{23C3303E-99DD-4938-BA4C-B0E832DCA47C}" presName="rootText" presStyleLbl="node2" presStyleIdx="0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546EB7-F2C9-436E-AE68-F601EF6D3A47}" type="pres">
      <dgm:prSet presAssocID="{23C3303E-99DD-4938-BA4C-B0E832DCA47C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B5E42D9-E3BB-41A7-B2BA-AFDE68F87E4C}" type="pres">
      <dgm:prSet presAssocID="{23C3303E-99DD-4938-BA4C-B0E832DCA47C}" presName="hierChild4" presStyleCnt="0"/>
      <dgm:spPr/>
    </dgm:pt>
    <dgm:pt modelId="{1A81BD8B-9BA9-4DAF-A2B9-A02285889729}" type="pres">
      <dgm:prSet presAssocID="{23C3303E-99DD-4938-BA4C-B0E832DCA47C}" presName="hierChild5" presStyleCnt="0"/>
      <dgm:spPr/>
    </dgm:pt>
    <dgm:pt modelId="{082449DF-40F1-448B-95F7-8C3E17458583}" type="pres">
      <dgm:prSet presAssocID="{2A21E3F1-A1C4-4420-A34C-82B20D62EE54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DA637D1-CEE0-41FA-AC54-D7DDD6B113C6}" type="pres">
      <dgm:prSet presAssocID="{E710F65A-9204-4330-AE98-F389430131BF}" presName="hierRoot2" presStyleCnt="0">
        <dgm:presLayoutVars>
          <dgm:hierBranch val="init"/>
        </dgm:presLayoutVars>
      </dgm:prSet>
      <dgm:spPr/>
    </dgm:pt>
    <dgm:pt modelId="{48BD67AC-28E4-483B-8DD5-BC8513B5DD7C}" type="pres">
      <dgm:prSet presAssocID="{E710F65A-9204-4330-AE98-F389430131BF}" presName="rootComposite" presStyleCnt="0"/>
      <dgm:spPr/>
    </dgm:pt>
    <dgm:pt modelId="{38CA005B-5D30-4537-B1DE-43407EC4AF61}" type="pres">
      <dgm:prSet presAssocID="{E710F65A-9204-4330-AE98-F389430131BF}" presName="rootText" presStyleLbl="node2" presStyleIdx="1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E2E8AD-511C-483C-9B78-D57667E958EC}" type="pres">
      <dgm:prSet presAssocID="{E710F65A-9204-4330-AE98-F389430131BF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D0B4502-4CAF-4AE3-8E34-142AD0C85913}" type="pres">
      <dgm:prSet presAssocID="{E710F65A-9204-4330-AE98-F389430131BF}" presName="hierChild4" presStyleCnt="0"/>
      <dgm:spPr/>
    </dgm:pt>
    <dgm:pt modelId="{7BC618BD-B2CF-44DD-921A-250E73456C92}" type="pres">
      <dgm:prSet presAssocID="{E710F65A-9204-4330-AE98-F389430131BF}" presName="hierChild5" presStyleCnt="0"/>
      <dgm:spPr/>
    </dgm:pt>
    <dgm:pt modelId="{53AF07D1-DE59-452B-985B-EF9A27196474}" type="pres">
      <dgm:prSet presAssocID="{B26A1793-8345-42EE-A8F3-679E4A1B2C2A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0FF148-F85A-4F31-9E07-7E698EE967E1}" type="pres">
      <dgm:prSet presAssocID="{1FBA1F79-C808-489D-AADD-91A81AA10E01}" presName="hierRoot2" presStyleCnt="0">
        <dgm:presLayoutVars>
          <dgm:hierBranch val="init"/>
        </dgm:presLayoutVars>
      </dgm:prSet>
      <dgm:spPr/>
    </dgm:pt>
    <dgm:pt modelId="{DBFA90C9-FB64-4440-A405-B057DA750F0B}" type="pres">
      <dgm:prSet presAssocID="{1FBA1F79-C808-489D-AADD-91A81AA10E01}" presName="rootComposite" presStyleCnt="0"/>
      <dgm:spPr/>
    </dgm:pt>
    <dgm:pt modelId="{D33DF1B8-662E-46A7-A83B-552B3F713E97}" type="pres">
      <dgm:prSet presAssocID="{1FBA1F79-C808-489D-AADD-91A81AA10E01}" presName="rootText" presStyleLbl="node2" presStyleIdx="2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51AF49-FD00-4CF2-A483-3F6B6B00C863}" type="pres">
      <dgm:prSet presAssocID="{1FBA1F79-C808-489D-AADD-91A81AA10E01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0160A76-19A7-4ED2-964C-7F833658C799}" type="pres">
      <dgm:prSet presAssocID="{1FBA1F79-C808-489D-AADD-91A81AA10E01}" presName="hierChild4" presStyleCnt="0"/>
      <dgm:spPr/>
    </dgm:pt>
    <dgm:pt modelId="{45824E9A-9DE1-453A-9619-848F54051957}" type="pres">
      <dgm:prSet presAssocID="{1FBA1F79-C808-489D-AADD-91A81AA10E01}" presName="hierChild5" presStyleCnt="0"/>
      <dgm:spPr/>
    </dgm:pt>
    <dgm:pt modelId="{EB0626CC-5E32-4F0D-95E3-636F1BA30E99}" type="pres">
      <dgm:prSet presAssocID="{EFEFF642-FB34-42B4-95AB-F85FA42445FC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18B72E6-4DBE-4024-9137-2731B4EBEA80}" type="pres">
      <dgm:prSet presAssocID="{C20FE715-2EFA-42C0-BBBB-DB2E79400B45}" presName="hierRoot2" presStyleCnt="0">
        <dgm:presLayoutVars>
          <dgm:hierBranch val="init"/>
        </dgm:presLayoutVars>
      </dgm:prSet>
      <dgm:spPr/>
    </dgm:pt>
    <dgm:pt modelId="{24A5B340-D1DF-4A87-91FE-2F788D659995}" type="pres">
      <dgm:prSet presAssocID="{C20FE715-2EFA-42C0-BBBB-DB2E79400B45}" presName="rootComposite" presStyleCnt="0"/>
      <dgm:spPr/>
    </dgm:pt>
    <dgm:pt modelId="{E6DCB29D-C7A7-4F65-8FD9-696959220156}" type="pres">
      <dgm:prSet presAssocID="{C20FE715-2EFA-42C0-BBBB-DB2E79400B45}" presName="rootText" presStyleLbl="node2" presStyleIdx="3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648E48-5620-4041-97AE-F1A45DCFF996}" type="pres">
      <dgm:prSet presAssocID="{C20FE715-2EFA-42C0-BBBB-DB2E79400B45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9580A79-1501-4870-8219-E32774635BD5}" type="pres">
      <dgm:prSet presAssocID="{C20FE715-2EFA-42C0-BBBB-DB2E79400B45}" presName="hierChild4" presStyleCnt="0"/>
      <dgm:spPr/>
    </dgm:pt>
    <dgm:pt modelId="{B75C8E92-EDD9-49A1-948A-B493B37EB2A0}" type="pres">
      <dgm:prSet presAssocID="{C20FE715-2EFA-42C0-BBBB-DB2E79400B45}" presName="hierChild5" presStyleCnt="0"/>
      <dgm:spPr/>
    </dgm:pt>
    <dgm:pt modelId="{C438D03B-40B2-4830-8997-36B113F28A83}" type="pres">
      <dgm:prSet presAssocID="{E0E9E923-317D-4E1A-AF7E-35FFD22E765A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1B16D86A-905E-4E27-9E51-95C0318BBE45}" type="pres">
      <dgm:prSet presAssocID="{7FB82210-BE10-4FF1-AAC5-335A14B69AC0}" presName="hierRoot2" presStyleCnt="0">
        <dgm:presLayoutVars>
          <dgm:hierBranch val="init"/>
        </dgm:presLayoutVars>
      </dgm:prSet>
      <dgm:spPr/>
    </dgm:pt>
    <dgm:pt modelId="{2DBD433A-C7A0-445B-BBBA-0C83B7D1914B}" type="pres">
      <dgm:prSet presAssocID="{7FB82210-BE10-4FF1-AAC5-335A14B69AC0}" presName="rootComposite" presStyleCnt="0"/>
      <dgm:spPr/>
    </dgm:pt>
    <dgm:pt modelId="{71A5FA0F-FED3-4EA7-956E-F43C5ED130F9}" type="pres">
      <dgm:prSet presAssocID="{7FB82210-BE10-4FF1-AAC5-335A14B69AC0}" presName="rootText" presStyleLbl="node2" presStyleIdx="4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990B3F-B68A-4F18-ADB7-67C90DA29706}" type="pres">
      <dgm:prSet presAssocID="{7FB82210-BE10-4FF1-AAC5-335A14B69AC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C0B7F42-C616-45E4-AED8-07D8EDD21924}" type="pres">
      <dgm:prSet presAssocID="{7FB82210-BE10-4FF1-AAC5-335A14B69AC0}" presName="hierChild4" presStyleCnt="0"/>
      <dgm:spPr/>
    </dgm:pt>
    <dgm:pt modelId="{03F0E61F-B410-4953-87DD-564273A1C7AB}" type="pres">
      <dgm:prSet presAssocID="{7FB82210-BE10-4FF1-AAC5-335A14B69AC0}" presName="hierChild5" presStyleCnt="0"/>
      <dgm:spPr/>
    </dgm:pt>
    <dgm:pt modelId="{6EC70D45-010B-415A-9C74-D418FC369E43}" type="pres">
      <dgm:prSet presAssocID="{7E15BB03-5170-4190-856E-4DBA55E14857}" presName="hierChild3" presStyleCnt="0"/>
      <dgm:spPr/>
    </dgm:pt>
    <dgm:pt modelId="{3D179AD7-2E53-4A06-A791-62A362903C34}" type="pres">
      <dgm:prSet presAssocID="{2594A27F-C7ED-4FD7-B746-782B38610834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80630FA-757A-4774-B20E-1A78ED5A7582}" type="pres">
      <dgm:prSet presAssocID="{3D00DD9C-32A1-4772-BC62-8215E8139AF5}" presName="hierRoot3" presStyleCnt="0">
        <dgm:presLayoutVars>
          <dgm:hierBranch val="init"/>
        </dgm:presLayoutVars>
      </dgm:prSet>
      <dgm:spPr/>
    </dgm:pt>
    <dgm:pt modelId="{E6B59875-5526-4117-8D07-FB965A9BBDD3}" type="pres">
      <dgm:prSet presAssocID="{3D00DD9C-32A1-4772-BC62-8215E8139AF5}" presName="rootComposite3" presStyleCnt="0"/>
      <dgm:spPr/>
    </dgm:pt>
    <dgm:pt modelId="{C3988170-D010-46C9-8B1B-80AE064DC1C6}" type="pres">
      <dgm:prSet presAssocID="{3D00DD9C-32A1-4772-BC62-8215E8139AF5}" presName="rootText3" presStyleLbl="asst1" presStyleIdx="0" presStyleCnt="1" custScaleX="99753" custScaleY="11953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D2DD3-951A-4EB4-80E2-7A945BE5A0EA}" type="pres">
      <dgm:prSet presAssocID="{3D00DD9C-32A1-4772-BC62-8215E8139AF5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4235E86-2BBE-48AB-94E8-C2D4B65A76B2}" type="pres">
      <dgm:prSet presAssocID="{3D00DD9C-32A1-4772-BC62-8215E8139AF5}" presName="hierChild6" presStyleCnt="0"/>
      <dgm:spPr/>
    </dgm:pt>
    <dgm:pt modelId="{9F24A5C0-7431-4EE3-AA4F-C7B34AF4086A}" type="pres">
      <dgm:prSet presAssocID="{3D00DD9C-32A1-4772-BC62-8215E8139AF5}" presName="hierChild7" presStyleCnt="0"/>
      <dgm:spPr/>
    </dgm:pt>
  </dgm:ptLst>
  <dgm:cxnLst>
    <dgm:cxn modelId="{27C86586-94F2-410C-841E-CDDB896A7FE4}" type="presOf" srcId="{23C3303E-99DD-4938-BA4C-B0E832DCA47C}" destId="{AFA64E24-7EFE-4D28-8528-25B71D594FF3}" srcOrd="0" destOrd="0" presId="urn:microsoft.com/office/officeart/2005/8/layout/orgChart1"/>
    <dgm:cxn modelId="{064CCAFD-04C0-4620-BC26-BE42A647A8B7}" srcId="{7E15BB03-5170-4190-856E-4DBA55E14857}" destId="{7FB82210-BE10-4FF1-AAC5-335A14B69AC0}" srcOrd="5" destOrd="0" parTransId="{E0E9E923-317D-4E1A-AF7E-35FFD22E765A}" sibTransId="{CF466F91-2AC1-4E19-85B4-55ED5F03F3D8}"/>
    <dgm:cxn modelId="{65953517-B56C-41CB-9AFB-3010A51DA22E}" type="presOf" srcId="{E0E9E923-317D-4E1A-AF7E-35FFD22E765A}" destId="{C438D03B-40B2-4830-8997-36B113F28A83}" srcOrd="0" destOrd="0" presId="urn:microsoft.com/office/officeart/2005/8/layout/orgChart1"/>
    <dgm:cxn modelId="{4BED26AC-3E94-43BA-A755-11244C5F9488}" type="presOf" srcId="{7E15BB03-5170-4190-856E-4DBA55E14857}" destId="{662ACC27-27BB-46B1-B986-1A1106F816E9}" srcOrd="1" destOrd="0" presId="urn:microsoft.com/office/officeart/2005/8/layout/orgChart1"/>
    <dgm:cxn modelId="{2D2F7BDF-8072-48FC-B336-DEE7F2273549}" type="presOf" srcId="{3D00DD9C-32A1-4772-BC62-8215E8139AF5}" destId="{0CFD2DD3-951A-4EB4-80E2-7A945BE5A0EA}" srcOrd="1" destOrd="0" presId="urn:microsoft.com/office/officeart/2005/8/layout/orgChart1"/>
    <dgm:cxn modelId="{48839579-065E-41A8-AC0C-42FCC8EE96DD}" type="presOf" srcId="{B26A1793-8345-42EE-A8F3-679E4A1B2C2A}" destId="{53AF07D1-DE59-452B-985B-EF9A27196474}" srcOrd="0" destOrd="0" presId="urn:microsoft.com/office/officeart/2005/8/layout/orgChart1"/>
    <dgm:cxn modelId="{5DC83379-AED7-46C7-9C8C-18FDBEA22066}" type="presOf" srcId="{E710F65A-9204-4330-AE98-F389430131BF}" destId="{01E2E8AD-511C-483C-9B78-D57667E958EC}" srcOrd="1" destOrd="0" presId="urn:microsoft.com/office/officeart/2005/8/layout/orgChart1"/>
    <dgm:cxn modelId="{E3ED3E2D-5F68-4DF1-9C45-81B5E25DB59E}" type="presOf" srcId="{3D00DD9C-32A1-4772-BC62-8215E8139AF5}" destId="{C3988170-D010-46C9-8B1B-80AE064DC1C6}" srcOrd="0" destOrd="0" presId="urn:microsoft.com/office/officeart/2005/8/layout/orgChart1"/>
    <dgm:cxn modelId="{B2CA28A8-B67E-41AA-8F4A-C11C32EBB85D}" type="presOf" srcId="{7FB82210-BE10-4FF1-AAC5-335A14B69AC0}" destId="{9F990B3F-B68A-4F18-ADB7-67C90DA29706}" srcOrd="1" destOrd="0" presId="urn:microsoft.com/office/officeart/2005/8/layout/orgChart1"/>
    <dgm:cxn modelId="{580A0BC9-13C4-4852-941F-2826E6425D78}" srcId="{C4F26FC9-3937-489F-86EC-42815E0095EE}" destId="{7E15BB03-5170-4190-856E-4DBA55E14857}" srcOrd="0" destOrd="0" parTransId="{1DA204CB-24C9-4597-A397-1F621EDA0F0A}" sibTransId="{1BD7B6B1-403D-4D2A-B505-36567832598B}"/>
    <dgm:cxn modelId="{1CFE9363-9D2B-46CC-9B5C-F66D1CF7815C}" type="presOf" srcId="{C4F26FC9-3937-489F-86EC-42815E0095EE}" destId="{B54E68C5-223E-4EB0-9195-2B74757E6064}" srcOrd="0" destOrd="0" presId="urn:microsoft.com/office/officeart/2005/8/layout/orgChart1"/>
    <dgm:cxn modelId="{646C6025-9DAC-4DFF-9B8F-2053B51E11FE}" srcId="{7E15BB03-5170-4190-856E-4DBA55E14857}" destId="{C20FE715-2EFA-42C0-BBBB-DB2E79400B45}" srcOrd="4" destOrd="0" parTransId="{EFEFF642-FB34-42B4-95AB-F85FA42445FC}" sibTransId="{8428F757-B082-459C-BE2F-1739120DF237}"/>
    <dgm:cxn modelId="{DDA3ED87-5B63-4219-BE2F-E390A9DCEA79}" type="presOf" srcId="{2594A27F-C7ED-4FD7-B746-782B38610834}" destId="{3D179AD7-2E53-4A06-A791-62A362903C34}" srcOrd="0" destOrd="0" presId="urn:microsoft.com/office/officeart/2005/8/layout/orgChart1"/>
    <dgm:cxn modelId="{ACC76389-2BF9-4EB5-8399-B88CD4F71D9E}" srcId="{7E15BB03-5170-4190-856E-4DBA55E14857}" destId="{23C3303E-99DD-4938-BA4C-B0E832DCA47C}" srcOrd="1" destOrd="0" parTransId="{171C0995-DCD0-43E9-A850-8852D257783C}" sibTransId="{202D1B13-0A05-4514-ADAF-5D1290A29621}"/>
    <dgm:cxn modelId="{7D8C7713-5795-4739-946D-81F1F6C4EB81}" type="presOf" srcId="{C20FE715-2EFA-42C0-BBBB-DB2E79400B45}" destId="{E6DCB29D-C7A7-4F65-8FD9-696959220156}" srcOrd="0" destOrd="0" presId="urn:microsoft.com/office/officeart/2005/8/layout/orgChart1"/>
    <dgm:cxn modelId="{6FF52A75-CA65-4EC3-84F8-FD5C3094F46D}" type="presOf" srcId="{23C3303E-99DD-4938-BA4C-B0E832DCA47C}" destId="{EC546EB7-F2C9-436E-AE68-F601EF6D3A47}" srcOrd="1" destOrd="0" presId="urn:microsoft.com/office/officeart/2005/8/layout/orgChart1"/>
    <dgm:cxn modelId="{5975A3C1-01CB-4BD2-A773-E66B0B8234C7}" type="presOf" srcId="{E710F65A-9204-4330-AE98-F389430131BF}" destId="{38CA005B-5D30-4537-B1DE-43407EC4AF61}" srcOrd="0" destOrd="0" presId="urn:microsoft.com/office/officeart/2005/8/layout/orgChart1"/>
    <dgm:cxn modelId="{82A8E4A1-37D2-4DE0-ADF4-25EADEC0A715}" type="presOf" srcId="{7FB82210-BE10-4FF1-AAC5-335A14B69AC0}" destId="{71A5FA0F-FED3-4EA7-956E-F43C5ED130F9}" srcOrd="0" destOrd="0" presId="urn:microsoft.com/office/officeart/2005/8/layout/orgChart1"/>
    <dgm:cxn modelId="{6189F944-D559-4040-B439-87EBAEDAA402}" type="presOf" srcId="{EFEFF642-FB34-42B4-95AB-F85FA42445FC}" destId="{EB0626CC-5E32-4F0D-95E3-636F1BA30E99}" srcOrd="0" destOrd="0" presId="urn:microsoft.com/office/officeart/2005/8/layout/orgChart1"/>
    <dgm:cxn modelId="{4B70613F-8C7D-4E93-8B51-B17B64A1750B}" type="presOf" srcId="{2A21E3F1-A1C4-4420-A34C-82B20D62EE54}" destId="{082449DF-40F1-448B-95F7-8C3E17458583}" srcOrd="0" destOrd="0" presId="urn:microsoft.com/office/officeart/2005/8/layout/orgChart1"/>
    <dgm:cxn modelId="{48E0127A-2BA9-4B7E-BCA6-5AC9FB2800BC}" srcId="{7E15BB03-5170-4190-856E-4DBA55E14857}" destId="{E710F65A-9204-4330-AE98-F389430131BF}" srcOrd="2" destOrd="0" parTransId="{2A21E3F1-A1C4-4420-A34C-82B20D62EE54}" sibTransId="{53E60314-D8B0-43BD-9B29-593FC814BA0C}"/>
    <dgm:cxn modelId="{F8F58732-E806-493D-9E8A-60AF1E1D3C02}" type="presOf" srcId="{C20FE715-2EFA-42C0-BBBB-DB2E79400B45}" destId="{A6648E48-5620-4041-97AE-F1A45DCFF996}" srcOrd="1" destOrd="0" presId="urn:microsoft.com/office/officeart/2005/8/layout/orgChart1"/>
    <dgm:cxn modelId="{B33D55B8-D20C-42D4-944F-04D4E043F9E9}" type="presOf" srcId="{7E15BB03-5170-4190-856E-4DBA55E14857}" destId="{69C87348-57F2-4DED-A264-1C19074F91F1}" srcOrd="0" destOrd="0" presId="urn:microsoft.com/office/officeart/2005/8/layout/orgChart1"/>
    <dgm:cxn modelId="{E6FF8253-D32D-4E47-A64B-DFCEEC728DC5}" type="presOf" srcId="{171C0995-DCD0-43E9-A850-8852D257783C}" destId="{7FF22FFD-9888-4146-BA6E-3B6C4E605DE1}" srcOrd="0" destOrd="0" presId="urn:microsoft.com/office/officeart/2005/8/layout/orgChart1"/>
    <dgm:cxn modelId="{5397D6AA-1A80-45B7-838F-E50CAB2BF27C}" srcId="{7E15BB03-5170-4190-856E-4DBA55E14857}" destId="{1FBA1F79-C808-489D-AADD-91A81AA10E01}" srcOrd="3" destOrd="0" parTransId="{B26A1793-8345-42EE-A8F3-679E4A1B2C2A}" sibTransId="{990C7852-C828-4168-8703-9BF7ADC894F9}"/>
    <dgm:cxn modelId="{5CA1D8CB-F377-478F-B677-91B7B6797003}" type="presOf" srcId="{1FBA1F79-C808-489D-AADD-91A81AA10E01}" destId="{D33DF1B8-662E-46A7-A83B-552B3F713E97}" srcOrd="0" destOrd="0" presId="urn:microsoft.com/office/officeart/2005/8/layout/orgChart1"/>
    <dgm:cxn modelId="{23DC7FB5-F782-4D9E-8343-F25E60637C7E}" srcId="{7E15BB03-5170-4190-856E-4DBA55E14857}" destId="{3D00DD9C-32A1-4772-BC62-8215E8139AF5}" srcOrd="0" destOrd="0" parTransId="{2594A27F-C7ED-4FD7-B746-782B38610834}" sibTransId="{7EBE7F51-914C-4043-BE3A-09D4AA0050C8}"/>
    <dgm:cxn modelId="{ADC0AB5A-F1A9-4009-8948-5B1BDD7CC0A5}" type="presOf" srcId="{1FBA1F79-C808-489D-AADD-91A81AA10E01}" destId="{9151AF49-FD00-4CF2-A483-3F6B6B00C863}" srcOrd="1" destOrd="0" presId="urn:microsoft.com/office/officeart/2005/8/layout/orgChart1"/>
    <dgm:cxn modelId="{93120C9A-AB54-4A07-90B3-78BB2A616816}" type="presParOf" srcId="{B54E68C5-223E-4EB0-9195-2B74757E6064}" destId="{29B7A3BE-63AD-4B78-99BB-369B5055352A}" srcOrd="0" destOrd="0" presId="urn:microsoft.com/office/officeart/2005/8/layout/orgChart1"/>
    <dgm:cxn modelId="{25B945B4-87A4-49FF-83D0-96593819E6E7}" type="presParOf" srcId="{29B7A3BE-63AD-4B78-99BB-369B5055352A}" destId="{82476C76-7A05-45DD-A618-6827E18B8233}" srcOrd="0" destOrd="0" presId="urn:microsoft.com/office/officeart/2005/8/layout/orgChart1"/>
    <dgm:cxn modelId="{506E06F1-B387-406C-9380-4D4815046A5A}" type="presParOf" srcId="{82476C76-7A05-45DD-A618-6827E18B8233}" destId="{69C87348-57F2-4DED-A264-1C19074F91F1}" srcOrd="0" destOrd="0" presId="urn:microsoft.com/office/officeart/2005/8/layout/orgChart1"/>
    <dgm:cxn modelId="{4F0D2D17-8A4A-4835-81E3-27BA87770D8B}" type="presParOf" srcId="{82476C76-7A05-45DD-A618-6827E18B8233}" destId="{662ACC27-27BB-46B1-B986-1A1106F816E9}" srcOrd="1" destOrd="0" presId="urn:microsoft.com/office/officeart/2005/8/layout/orgChart1"/>
    <dgm:cxn modelId="{787264C0-AAD0-416E-B338-EA80B691A83A}" type="presParOf" srcId="{29B7A3BE-63AD-4B78-99BB-369B5055352A}" destId="{74554B51-6715-474A-B9C8-8A100824BF71}" srcOrd="1" destOrd="0" presId="urn:microsoft.com/office/officeart/2005/8/layout/orgChart1"/>
    <dgm:cxn modelId="{46219987-7BFE-4472-AEFB-CF710ADACD75}" type="presParOf" srcId="{74554B51-6715-474A-B9C8-8A100824BF71}" destId="{7FF22FFD-9888-4146-BA6E-3B6C4E605DE1}" srcOrd="0" destOrd="0" presId="urn:microsoft.com/office/officeart/2005/8/layout/orgChart1"/>
    <dgm:cxn modelId="{3A990DB0-E3B8-47A9-A55F-06A32247BBC5}" type="presParOf" srcId="{74554B51-6715-474A-B9C8-8A100824BF71}" destId="{9E3E71A3-7F95-46D0-AC38-7F94241FD45C}" srcOrd="1" destOrd="0" presId="urn:microsoft.com/office/officeart/2005/8/layout/orgChart1"/>
    <dgm:cxn modelId="{2B3B35D6-18E6-452F-B6A8-FCF10851569A}" type="presParOf" srcId="{9E3E71A3-7F95-46D0-AC38-7F94241FD45C}" destId="{70A1B0E4-7265-461B-BE5D-B07D955CC974}" srcOrd="0" destOrd="0" presId="urn:microsoft.com/office/officeart/2005/8/layout/orgChart1"/>
    <dgm:cxn modelId="{04ED0396-7B88-4EE4-81FA-020D5B17EE17}" type="presParOf" srcId="{70A1B0E4-7265-461B-BE5D-B07D955CC974}" destId="{AFA64E24-7EFE-4D28-8528-25B71D594FF3}" srcOrd="0" destOrd="0" presId="urn:microsoft.com/office/officeart/2005/8/layout/orgChart1"/>
    <dgm:cxn modelId="{DB485E46-B95F-43C4-8A03-B4C13F3C351B}" type="presParOf" srcId="{70A1B0E4-7265-461B-BE5D-B07D955CC974}" destId="{EC546EB7-F2C9-436E-AE68-F601EF6D3A47}" srcOrd="1" destOrd="0" presId="urn:microsoft.com/office/officeart/2005/8/layout/orgChart1"/>
    <dgm:cxn modelId="{564AC547-7629-4325-9566-B5FF99602825}" type="presParOf" srcId="{9E3E71A3-7F95-46D0-AC38-7F94241FD45C}" destId="{7B5E42D9-E3BB-41A7-B2BA-AFDE68F87E4C}" srcOrd="1" destOrd="0" presId="urn:microsoft.com/office/officeart/2005/8/layout/orgChart1"/>
    <dgm:cxn modelId="{71B21A6F-EF09-4977-A4E2-A9D07AAD89F6}" type="presParOf" srcId="{9E3E71A3-7F95-46D0-AC38-7F94241FD45C}" destId="{1A81BD8B-9BA9-4DAF-A2B9-A02285889729}" srcOrd="2" destOrd="0" presId="urn:microsoft.com/office/officeart/2005/8/layout/orgChart1"/>
    <dgm:cxn modelId="{47165F9F-9C26-4A8D-A15B-BFCFE8AA5AD1}" type="presParOf" srcId="{74554B51-6715-474A-B9C8-8A100824BF71}" destId="{082449DF-40F1-448B-95F7-8C3E17458583}" srcOrd="2" destOrd="0" presId="urn:microsoft.com/office/officeart/2005/8/layout/orgChart1"/>
    <dgm:cxn modelId="{C7957AAD-CA75-4539-A91C-071C059E639E}" type="presParOf" srcId="{74554B51-6715-474A-B9C8-8A100824BF71}" destId="{CDA637D1-CEE0-41FA-AC54-D7DDD6B113C6}" srcOrd="3" destOrd="0" presId="urn:microsoft.com/office/officeart/2005/8/layout/orgChart1"/>
    <dgm:cxn modelId="{6260467F-0A30-442C-8A2E-B823F806886A}" type="presParOf" srcId="{CDA637D1-CEE0-41FA-AC54-D7DDD6B113C6}" destId="{48BD67AC-28E4-483B-8DD5-BC8513B5DD7C}" srcOrd="0" destOrd="0" presId="urn:microsoft.com/office/officeart/2005/8/layout/orgChart1"/>
    <dgm:cxn modelId="{98818D9E-2C8E-470E-A1ED-4B141537DB7C}" type="presParOf" srcId="{48BD67AC-28E4-483B-8DD5-BC8513B5DD7C}" destId="{38CA005B-5D30-4537-B1DE-43407EC4AF61}" srcOrd="0" destOrd="0" presId="urn:microsoft.com/office/officeart/2005/8/layout/orgChart1"/>
    <dgm:cxn modelId="{46CB0AD4-1D77-4E36-BD97-89C40FD40421}" type="presParOf" srcId="{48BD67AC-28E4-483B-8DD5-BC8513B5DD7C}" destId="{01E2E8AD-511C-483C-9B78-D57667E958EC}" srcOrd="1" destOrd="0" presId="urn:microsoft.com/office/officeart/2005/8/layout/orgChart1"/>
    <dgm:cxn modelId="{EFF7E545-2C9D-4B1F-A8D0-78B624D4CEE6}" type="presParOf" srcId="{CDA637D1-CEE0-41FA-AC54-D7DDD6B113C6}" destId="{FD0B4502-4CAF-4AE3-8E34-142AD0C85913}" srcOrd="1" destOrd="0" presId="urn:microsoft.com/office/officeart/2005/8/layout/orgChart1"/>
    <dgm:cxn modelId="{08DCD977-5341-4D1D-BB01-7D12AB39201D}" type="presParOf" srcId="{CDA637D1-CEE0-41FA-AC54-D7DDD6B113C6}" destId="{7BC618BD-B2CF-44DD-921A-250E73456C92}" srcOrd="2" destOrd="0" presId="urn:microsoft.com/office/officeart/2005/8/layout/orgChart1"/>
    <dgm:cxn modelId="{004DABE9-1CD7-4B6F-9717-3BE6AB61579F}" type="presParOf" srcId="{74554B51-6715-474A-B9C8-8A100824BF71}" destId="{53AF07D1-DE59-452B-985B-EF9A27196474}" srcOrd="4" destOrd="0" presId="urn:microsoft.com/office/officeart/2005/8/layout/orgChart1"/>
    <dgm:cxn modelId="{B1A152BB-F281-4B9C-9130-1D894CC63FD5}" type="presParOf" srcId="{74554B51-6715-474A-B9C8-8A100824BF71}" destId="{B40FF148-F85A-4F31-9E07-7E698EE967E1}" srcOrd="5" destOrd="0" presId="urn:microsoft.com/office/officeart/2005/8/layout/orgChart1"/>
    <dgm:cxn modelId="{BAB5D5DB-FDEC-4F5D-9925-616184DC84B4}" type="presParOf" srcId="{B40FF148-F85A-4F31-9E07-7E698EE967E1}" destId="{DBFA90C9-FB64-4440-A405-B057DA750F0B}" srcOrd="0" destOrd="0" presId="urn:microsoft.com/office/officeart/2005/8/layout/orgChart1"/>
    <dgm:cxn modelId="{CF9C3D65-7D40-4EFA-A56F-08A9E1D6A9DE}" type="presParOf" srcId="{DBFA90C9-FB64-4440-A405-B057DA750F0B}" destId="{D33DF1B8-662E-46A7-A83B-552B3F713E97}" srcOrd="0" destOrd="0" presId="urn:microsoft.com/office/officeart/2005/8/layout/orgChart1"/>
    <dgm:cxn modelId="{C47542E1-22D1-425B-B5CD-7F5969A479DB}" type="presParOf" srcId="{DBFA90C9-FB64-4440-A405-B057DA750F0B}" destId="{9151AF49-FD00-4CF2-A483-3F6B6B00C863}" srcOrd="1" destOrd="0" presId="urn:microsoft.com/office/officeart/2005/8/layout/orgChart1"/>
    <dgm:cxn modelId="{741248CA-9D34-47D1-B9B0-4C3D76864511}" type="presParOf" srcId="{B40FF148-F85A-4F31-9E07-7E698EE967E1}" destId="{90160A76-19A7-4ED2-964C-7F833658C799}" srcOrd="1" destOrd="0" presId="urn:microsoft.com/office/officeart/2005/8/layout/orgChart1"/>
    <dgm:cxn modelId="{BBD31CFF-EFFE-4727-866D-321B49B5B908}" type="presParOf" srcId="{B40FF148-F85A-4F31-9E07-7E698EE967E1}" destId="{45824E9A-9DE1-453A-9619-848F54051957}" srcOrd="2" destOrd="0" presId="urn:microsoft.com/office/officeart/2005/8/layout/orgChart1"/>
    <dgm:cxn modelId="{A5D8D4AF-3EF6-4CAF-8F00-805C078CAE64}" type="presParOf" srcId="{74554B51-6715-474A-B9C8-8A100824BF71}" destId="{EB0626CC-5E32-4F0D-95E3-636F1BA30E99}" srcOrd="6" destOrd="0" presId="urn:microsoft.com/office/officeart/2005/8/layout/orgChart1"/>
    <dgm:cxn modelId="{54774A23-0E78-4E8B-A16B-E1182BB82E05}" type="presParOf" srcId="{74554B51-6715-474A-B9C8-8A100824BF71}" destId="{D18B72E6-4DBE-4024-9137-2731B4EBEA80}" srcOrd="7" destOrd="0" presId="urn:microsoft.com/office/officeart/2005/8/layout/orgChart1"/>
    <dgm:cxn modelId="{AFAD9109-70B4-4747-85F4-581BC7E4437A}" type="presParOf" srcId="{D18B72E6-4DBE-4024-9137-2731B4EBEA80}" destId="{24A5B340-D1DF-4A87-91FE-2F788D659995}" srcOrd="0" destOrd="0" presId="urn:microsoft.com/office/officeart/2005/8/layout/orgChart1"/>
    <dgm:cxn modelId="{449540D8-098C-4F0A-B275-304519D88296}" type="presParOf" srcId="{24A5B340-D1DF-4A87-91FE-2F788D659995}" destId="{E6DCB29D-C7A7-4F65-8FD9-696959220156}" srcOrd="0" destOrd="0" presId="urn:microsoft.com/office/officeart/2005/8/layout/orgChart1"/>
    <dgm:cxn modelId="{1E111FB9-A6B7-4687-8CDF-76083FE8A7D9}" type="presParOf" srcId="{24A5B340-D1DF-4A87-91FE-2F788D659995}" destId="{A6648E48-5620-4041-97AE-F1A45DCFF996}" srcOrd="1" destOrd="0" presId="urn:microsoft.com/office/officeart/2005/8/layout/orgChart1"/>
    <dgm:cxn modelId="{088096B7-43EC-44F6-A897-5288412CEA94}" type="presParOf" srcId="{D18B72E6-4DBE-4024-9137-2731B4EBEA80}" destId="{99580A79-1501-4870-8219-E32774635BD5}" srcOrd="1" destOrd="0" presId="urn:microsoft.com/office/officeart/2005/8/layout/orgChart1"/>
    <dgm:cxn modelId="{91E87794-2230-4782-83F6-17F6905EC20A}" type="presParOf" srcId="{D18B72E6-4DBE-4024-9137-2731B4EBEA80}" destId="{B75C8E92-EDD9-49A1-948A-B493B37EB2A0}" srcOrd="2" destOrd="0" presId="urn:microsoft.com/office/officeart/2005/8/layout/orgChart1"/>
    <dgm:cxn modelId="{79EA339E-BF58-4EA4-B418-C54778A98937}" type="presParOf" srcId="{74554B51-6715-474A-B9C8-8A100824BF71}" destId="{C438D03B-40B2-4830-8997-36B113F28A83}" srcOrd="8" destOrd="0" presId="urn:microsoft.com/office/officeart/2005/8/layout/orgChart1"/>
    <dgm:cxn modelId="{B5F7090C-09B3-40A7-B93D-405E1768C4DB}" type="presParOf" srcId="{74554B51-6715-474A-B9C8-8A100824BF71}" destId="{1B16D86A-905E-4E27-9E51-95C0318BBE45}" srcOrd="9" destOrd="0" presId="urn:microsoft.com/office/officeart/2005/8/layout/orgChart1"/>
    <dgm:cxn modelId="{AF17CD50-1A35-4BEA-B9A5-985541F4EBBF}" type="presParOf" srcId="{1B16D86A-905E-4E27-9E51-95C0318BBE45}" destId="{2DBD433A-C7A0-445B-BBBA-0C83B7D1914B}" srcOrd="0" destOrd="0" presId="urn:microsoft.com/office/officeart/2005/8/layout/orgChart1"/>
    <dgm:cxn modelId="{0ED236EF-1FAC-4F83-B3B7-B77113B53B43}" type="presParOf" srcId="{2DBD433A-C7A0-445B-BBBA-0C83B7D1914B}" destId="{71A5FA0F-FED3-4EA7-956E-F43C5ED130F9}" srcOrd="0" destOrd="0" presId="urn:microsoft.com/office/officeart/2005/8/layout/orgChart1"/>
    <dgm:cxn modelId="{675CEFDD-6E90-4498-97A6-80F01E69F91D}" type="presParOf" srcId="{2DBD433A-C7A0-445B-BBBA-0C83B7D1914B}" destId="{9F990B3F-B68A-4F18-ADB7-67C90DA29706}" srcOrd="1" destOrd="0" presId="urn:microsoft.com/office/officeart/2005/8/layout/orgChart1"/>
    <dgm:cxn modelId="{BE1E8EBA-894D-4659-A8DE-1F7F5E002379}" type="presParOf" srcId="{1B16D86A-905E-4E27-9E51-95C0318BBE45}" destId="{0C0B7F42-C616-45E4-AED8-07D8EDD21924}" srcOrd="1" destOrd="0" presId="urn:microsoft.com/office/officeart/2005/8/layout/orgChart1"/>
    <dgm:cxn modelId="{E13FA620-8327-4CCC-98D5-EE5EF807DB8A}" type="presParOf" srcId="{1B16D86A-905E-4E27-9E51-95C0318BBE45}" destId="{03F0E61F-B410-4953-87DD-564273A1C7AB}" srcOrd="2" destOrd="0" presId="urn:microsoft.com/office/officeart/2005/8/layout/orgChart1"/>
    <dgm:cxn modelId="{6C675DA2-C98F-4CBA-AF00-EF5E6577A57B}" type="presParOf" srcId="{29B7A3BE-63AD-4B78-99BB-369B5055352A}" destId="{6EC70D45-010B-415A-9C74-D418FC369E43}" srcOrd="2" destOrd="0" presId="urn:microsoft.com/office/officeart/2005/8/layout/orgChart1"/>
    <dgm:cxn modelId="{C38C420A-C3FE-4A6D-A265-ED7533673ABD}" type="presParOf" srcId="{6EC70D45-010B-415A-9C74-D418FC369E43}" destId="{3D179AD7-2E53-4A06-A791-62A362903C34}" srcOrd="0" destOrd="0" presId="urn:microsoft.com/office/officeart/2005/8/layout/orgChart1"/>
    <dgm:cxn modelId="{D7500D5A-DB19-4D67-BA97-BA423D61C360}" type="presParOf" srcId="{6EC70D45-010B-415A-9C74-D418FC369E43}" destId="{380630FA-757A-4774-B20E-1A78ED5A7582}" srcOrd="1" destOrd="0" presId="urn:microsoft.com/office/officeart/2005/8/layout/orgChart1"/>
    <dgm:cxn modelId="{BF61B4FA-3A36-497A-A957-6DAA3121F0FA}" type="presParOf" srcId="{380630FA-757A-4774-B20E-1A78ED5A7582}" destId="{E6B59875-5526-4117-8D07-FB965A9BBDD3}" srcOrd="0" destOrd="0" presId="urn:microsoft.com/office/officeart/2005/8/layout/orgChart1"/>
    <dgm:cxn modelId="{50AFA681-6932-4801-B9CC-FECB569D6C36}" type="presParOf" srcId="{E6B59875-5526-4117-8D07-FB965A9BBDD3}" destId="{C3988170-D010-46C9-8B1B-80AE064DC1C6}" srcOrd="0" destOrd="0" presId="urn:microsoft.com/office/officeart/2005/8/layout/orgChart1"/>
    <dgm:cxn modelId="{D8F6D2C1-ADB4-4DB5-B690-0D4A2376925E}" type="presParOf" srcId="{E6B59875-5526-4117-8D07-FB965A9BBDD3}" destId="{0CFD2DD3-951A-4EB4-80E2-7A945BE5A0EA}" srcOrd="1" destOrd="0" presId="urn:microsoft.com/office/officeart/2005/8/layout/orgChart1"/>
    <dgm:cxn modelId="{14341BF1-262B-4D89-8C72-21BCC00289D4}" type="presParOf" srcId="{380630FA-757A-4774-B20E-1A78ED5A7582}" destId="{24235E86-2BBE-48AB-94E8-C2D4B65A76B2}" srcOrd="1" destOrd="0" presId="urn:microsoft.com/office/officeart/2005/8/layout/orgChart1"/>
    <dgm:cxn modelId="{964E5D65-C878-4131-910B-DB57F8195D59}" type="presParOf" srcId="{380630FA-757A-4774-B20E-1A78ED5A7582}" destId="{9F24A5C0-7431-4EE3-AA4F-C7B34AF4086A}" srcOrd="2" destOrd="0" presId="urn:microsoft.com/office/officeart/2005/8/layout/orgChart1"/>
  </dgm:cxnLst>
  <dgm:bg>
    <a:noFill/>
  </dgm:bg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B52962-1C32-4FB2-9288-0337ED5D14C1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8428A2D1-83EF-484F-B16C-19E2B31C0DC8}" type="sibTrans" cxnId="{5F4B23B9-4332-45E1-B5C7-65D718E3BD49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E7D749-5FA7-4E69-9B73-CA3962AFC01A}" type="parTrans" cxnId="{5F4B23B9-4332-45E1-B5C7-65D718E3BD4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93AA931-F08E-4A16-BDF3-97D86D7BB846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gm:t>
    </dgm:pt>
    <dgm:pt modelId="{D33F56E3-DFE2-45EC-B050-2302EC1D91DF}" type="parTrans" cxnId="{A9454EC8-5C99-401C-95F5-3DEE7E47BA0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7C7BCA8-F5AC-498E-9378-6E4A9696B199}" type="sibTrans" cxnId="{A9454EC8-5C99-401C-95F5-3DEE7E47BA0D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5694655D-AD73-47E1-802E-1B53FE9B1D26}" type="parTrans" cxnId="{D467FF03-9C59-4CD5-830C-CCE8CB91BE8C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0B34E50-4607-4950-9A83-9783A480A30B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0269E0DE-E407-4C17-8F12-8176E2C4513F}" type="parTrans" cxnId="{A30E1165-C9B9-4C80-84B0-2566781B3DB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EC4353-3CBE-4516-8768-A4FE6EB8519D}" type="sibTrans" cxnId="{A30E1165-C9B9-4C80-84B0-2566781B3DB5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1DECC5-1BAC-4350-874C-A9CD125791D7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1A6A6CBA-7480-416E-84C6-B331E7645604}" type="parTrans" cxnId="{3085BF24-C3A9-4A91-B16C-252C5125EEE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1010F8-156F-418C-AE3F-E268E473162D}" type="sibTrans" cxnId="{3085BF24-C3A9-4A91-B16C-252C5125EEE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F851F2-6B72-44CD-B439-FBB8E8AB077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FEBACC-F5A3-4418-A17E-BF1409B97BD1}" type="parTrans" cxnId="{71B00E75-D24F-4381-B64D-9894A0B17E8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C4205FBE-614C-45E5-83F6-A0C4986A8B46}" type="sibTrans" cxnId="{71B00E75-D24F-4381-B64D-9894A0B17E82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53014" custScaleY="40706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50243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86232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0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1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2" presStyleCnt="5" custScaleX="72369" custScaleY="39979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0" presStyleCnt="9" custScaleX="64705" custScaleY="34740" custLinFactNeighborY="4165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1" presStyleCnt="9" custScaleX="64705" custScaleY="34740" custLinFactNeighborY="317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2" presStyleCnt="9" custScaleX="64705" custScaleY="34740" custLinFactNeighborY="273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3" presStyleCnt="9" custScaleX="64705" custScaleY="34740" custLinFactNeighborY="228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65238" custScaleY="43916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3" presStyleCnt="5" custScaleX="80371" custScaleY="44559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16DFDFE9-95E9-4DCF-A76C-13D9639DD7EF}" type="pres">
      <dgm:prSet presAssocID="{A8E7D749-5FA7-4E69-9B73-CA3962AFC01A}" presName="Name37" presStyleLbl="parChTrans1D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DCA9338-8DDA-46F8-AB19-3F3EA1564A8F}" type="pres">
      <dgm:prSet presAssocID="{58B52962-1C32-4FB2-9288-0337ED5D14C1}" presName="hierRoot2" presStyleCnt="0">
        <dgm:presLayoutVars>
          <dgm:hierBranch val="init"/>
        </dgm:presLayoutVars>
      </dgm:prSet>
      <dgm:spPr/>
    </dgm:pt>
    <dgm:pt modelId="{52C84C3B-4D81-4C5B-9666-C3804E8C3279}" type="pres">
      <dgm:prSet presAssocID="{58B52962-1C32-4FB2-9288-0337ED5D14C1}" presName="rootComposite" presStyleCnt="0"/>
      <dgm:spPr/>
    </dgm:pt>
    <dgm:pt modelId="{3DB20AC9-5A40-45F7-8C85-B586A9C9FE7C}" type="pres">
      <dgm:prSet presAssocID="{58B52962-1C32-4FB2-9288-0337ED5D14C1}" presName="rootText" presStyleLbl="node4" presStyleIdx="4" presStyleCnt="9" custScaleX="43815" custScaleY="34051" custLinFactNeighborX="5912" custLinFactNeighborY="178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125C11-2543-49E3-A5A4-78833377C51E}" type="pres">
      <dgm:prSet presAssocID="{58B52962-1C32-4FB2-9288-0337ED5D14C1}" presName="rootConnector" presStyleLbl="node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CDC94B72-CA54-456E-BC46-9D52A1FBBA2F}" type="pres">
      <dgm:prSet presAssocID="{58B52962-1C32-4FB2-9288-0337ED5D14C1}" presName="hierChild4" presStyleCnt="0"/>
      <dgm:spPr/>
    </dgm:pt>
    <dgm:pt modelId="{14AB5C62-2B2B-457C-976B-9F51F0E6D552}" type="pres">
      <dgm:prSet presAssocID="{58B52962-1C32-4FB2-9288-0337ED5D14C1}" presName="hierChild5" presStyleCnt="0"/>
      <dgm:spPr/>
    </dgm:pt>
    <dgm:pt modelId="{0DBBFC86-FA6D-4028-80D9-EE9852D1B4C2}" type="pres">
      <dgm:prSet presAssocID="{D33F56E3-DFE2-45EC-B050-2302EC1D91DF}" presName="Name37" presStyleLbl="parChTrans1D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23D1FA24-95B3-4B4D-A558-AF91725E658F}" type="pres">
      <dgm:prSet presAssocID="{B93AA931-F08E-4A16-BDF3-97D86D7BB846}" presName="hierRoot2" presStyleCnt="0">
        <dgm:presLayoutVars>
          <dgm:hierBranch val="init"/>
        </dgm:presLayoutVars>
      </dgm:prSet>
      <dgm:spPr/>
    </dgm:pt>
    <dgm:pt modelId="{280A510A-B5B0-49C8-8F68-2301974B75EA}" type="pres">
      <dgm:prSet presAssocID="{B93AA931-F08E-4A16-BDF3-97D86D7BB846}" presName="rootComposite" presStyleCnt="0"/>
      <dgm:spPr/>
    </dgm:pt>
    <dgm:pt modelId="{69CAEB5C-4467-4742-9E26-A8E342C6227A}" type="pres">
      <dgm:prSet presAssocID="{B93AA931-F08E-4A16-BDF3-97D86D7BB846}" presName="rootText" presStyleLbl="node4" presStyleIdx="5" presStyleCnt="9" custScaleX="43815" custScaleY="34051" custLinFactNeighborX="5912" custLinFactNeighborY="-84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7653B-CD1F-40FE-B86A-55DDC301F3E8}" type="pres">
      <dgm:prSet presAssocID="{B93AA931-F08E-4A16-BDF3-97D86D7BB846}" presName="rootConnector" presStyleLbl="node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5AB4868B-D4C0-48CC-A8CE-EE3665608DAD}" type="pres">
      <dgm:prSet presAssocID="{B93AA931-F08E-4A16-BDF3-97D86D7BB846}" presName="hierChild4" presStyleCnt="0"/>
      <dgm:spPr/>
    </dgm:pt>
    <dgm:pt modelId="{F86FE72D-8DD9-4AA8-95E8-8E901653B530}" type="pres">
      <dgm:prSet presAssocID="{B93AA931-F08E-4A16-BDF3-97D86D7BB846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6" presStyleCnt="9" custScaleX="43815" custScaleY="34051" custLinFactNeighborX="6036" custLinFactNeighborY="-362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A7B85359-7D52-4C7A-9E09-17232CDD0033}" type="pres">
      <dgm:prSet presAssocID="{0269E0DE-E407-4C17-8F12-8176E2C4513F}" presName="Name37" presStyleLbl="parChTrans1D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EEE9689-906C-4541-B748-C065BD4C034F}" type="pres">
      <dgm:prSet presAssocID="{40B34E50-4607-4950-9A83-9783A480A30B}" presName="hierRoot2" presStyleCnt="0">
        <dgm:presLayoutVars>
          <dgm:hierBranch val="init"/>
        </dgm:presLayoutVars>
      </dgm:prSet>
      <dgm:spPr/>
    </dgm:pt>
    <dgm:pt modelId="{1DA7830F-9476-4D93-A2AF-A02D03B1DDFD}" type="pres">
      <dgm:prSet presAssocID="{40B34E50-4607-4950-9A83-9783A480A30B}" presName="rootComposite" presStyleCnt="0"/>
      <dgm:spPr/>
    </dgm:pt>
    <dgm:pt modelId="{BBD43C2F-D7C5-4CCC-B907-47C0B64D720B}" type="pres">
      <dgm:prSet presAssocID="{40B34E50-4607-4950-9A83-9783A480A30B}" presName="rootText" presStyleLbl="node4" presStyleIdx="7" presStyleCnt="9" custScaleX="43815" custScaleY="34051" custLinFactNeighborX="5831" custLinFactNeighborY="-6289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44C74E-58F7-4D3E-B8E6-532EBE504641}" type="pres">
      <dgm:prSet presAssocID="{40B34E50-4607-4950-9A83-9783A480A30B}" presName="rootConnector" presStyleLbl="node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A5DEED80-7599-47C6-A5AC-0691250C00A9}" type="pres">
      <dgm:prSet presAssocID="{40B34E50-4607-4950-9A83-9783A480A30B}" presName="hierChild4" presStyleCnt="0"/>
      <dgm:spPr/>
    </dgm:pt>
    <dgm:pt modelId="{54F59EE1-538C-418B-9325-7245035FCEC0}" type="pres">
      <dgm:prSet presAssocID="{40B34E50-4607-4950-9A83-9783A480A30B}" presName="hierChild5" presStyleCnt="0"/>
      <dgm:spPr/>
    </dgm:pt>
    <dgm:pt modelId="{3A018F7A-8D3D-45F2-982C-D1575F560C62}" type="pres">
      <dgm:prSet presAssocID="{1A6A6CBA-7480-416E-84C6-B331E7645604}" presName="Name37" presStyleLbl="parChTrans1D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0DAB6E4B-7EE1-4AA6-8FFA-1DA800BC3007}" type="pres">
      <dgm:prSet presAssocID="{4D1DECC5-1BAC-4350-874C-A9CD125791D7}" presName="hierRoot2" presStyleCnt="0">
        <dgm:presLayoutVars>
          <dgm:hierBranch val="init"/>
        </dgm:presLayoutVars>
      </dgm:prSet>
      <dgm:spPr/>
    </dgm:pt>
    <dgm:pt modelId="{3D5B9258-A9ED-4B99-ACFC-286CF48B248C}" type="pres">
      <dgm:prSet presAssocID="{4D1DECC5-1BAC-4350-874C-A9CD125791D7}" presName="rootComposite" presStyleCnt="0"/>
      <dgm:spPr/>
    </dgm:pt>
    <dgm:pt modelId="{E893FB63-7DC5-493B-BE45-049F422F4605}" type="pres">
      <dgm:prSet presAssocID="{4D1DECC5-1BAC-4350-874C-A9CD125791D7}" presName="rootText" presStyleLbl="node4" presStyleIdx="8" presStyleCnt="9" custScaleX="43815" custScaleY="34051" custLinFactNeighborX="5748" custLinFactNeighborY="-899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4C144F-26E4-4DD4-9ADE-C003334FE04D}" type="pres">
      <dgm:prSet presAssocID="{4D1DECC5-1BAC-4350-874C-A9CD125791D7}" presName="rootConnector" presStyleLbl="node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4358A4BA-DD6B-4432-837A-808A383E0355}" type="pres">
      <dgm:prSet presAssocID="{4D1DECC5-1BAC-4350-874C-A9CD125791D7}" presName="hierChild4" presStyleCnt="0"/>
      <dgm:spPr/>
    </dgm:pt>
    <dgm:pt modelId="{41636C54-105B-4CF8-B6F9-64E40D677C63}" type="pres">
      <dgm:prSet presAssocID="{4D1DECC5-1BAC-4350-874C-A9CD125791D7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6E352D9A-28AC-4D9E-9EC8-CB12A63FEEE1}" type="pres">
      <dgm:prSet presAssocID="{1FFEBACC-F5A3-4418-A17E-BF1409B97BD1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4078217-CF8B-490C-BC76-5635A7EF807D}" type="pres">
      <dgm:prSet presAssocID="{E4F851F2-6B72-44CD-B439-FBB8E8AB0770}" presName="hierRoot2" presStyleCnt="0">
        <dgm:presLayoutVars>
          <dgm:hierBranch val="init"/>
        </dgm:presLayoutVars>
      </dgm:prSet>
      <dgm:spPr/>
    </dgm:pt>
    <dgm:pt modelId="{84C66602-6491-4C8C-9C8E-D786A46869A3}" type="pres">
      <dgm:prSet presAssocID="{E4F851F2-6B72-44CD-B439-FBB8E8AB0770}" presName="rootComposite" presStyleCnt="0"/>
      <dgm:spPr/>
    </dgm:pt>
    <dgm:pt modelId="{8F462532-7151-40E4-9C83-E642C27CBC10}" type="pres">
      <dgm:prSet presAssocID="{E4F851F2-6B72-44CD-B439-FBB8E8AB0770}" presName="rootText" presStyleLbl="node3" presStyleIdx="4" presStyleCnt="5" custScaleX="80371" custScaleY="76964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34665F-F680-44DF-9FBF-5ED2E686A5D8}" type="pres">
      <dgm:prSet presAssocID="{E4F851F2-6B72-44CD-B439-FBB8E8AB0770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ECA430F-C165-4FBA-AE4E-ECD779F15B80}" type="pres">
      <dgm:prSet presAssocID="{E4F851F2-6B72-44CD-B439-FBB8E8AB0770}" presName="hierChild4" presStyleCnt="0"/>
      <dgm:spPr/>
    </dgm:pt>
    <dgm:pt modelId="{DAA2C903-3B4A-4FEB-9A4B-56357FBE502D}" type="pres">
      <dgm:prSet presAssocID="{E4F851F2-6B72-44CD-B439-FBB8E8AB0770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91275AF4-C0AE-4D46-A47C-95EC1482C504}" type="presOf" srcId="{B93AA931-F08E-4A16-BDF3-97D86D7BB846}" destId="{69CAEB5C-4467-4742-9E26-A8E342C6227A}" srcOrd="0" destOrd="0" presId="urn:microsoft.com/office/officeart/2005/8/layout/orgChart1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EC35FE68-6465-4F88-AB91-36176E670F6E}" type="presOf" srcId="{1A6A6CBA-7480-416E-84C6-B331E7645604}" destId="{3A018F7A-8D3D-45F2-982C-D1575F560C62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4DB737CE-A4D1-4497-9841-D8764FBB5A70}" type="presOf" srcId="{1FFEBACC-F5A3-4418-A17E-BF1409B97BD1}" destId="{6E352D9A-28AC-4D9E-9EC8-CB12A63FEEE1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A9454EC8-5C99-401C-95F5-3DEE7E47BA0D}" srcId="{970E218F-047D-4646-8321-13C152D6604F}" destId="{B93AA931-F08E-4A16-BDF3-97D86D7BB846}" srcOrd="1" destOrd="0" parTransId="{D33F56E3-DFE2-45EC-B050-2302EC1D91DF}" sibTransId="{B7C7BCA8-F5AC-498E-9378-6E4A9696B199}"/>
    <dgm:cxn modelId="{71B00E75-D24F-4381-B64D-9894A0B17E82}" srcId="{2B25DB68-4D0A-48A5-ADB7-B29A68EE9D2D}" destId="{E4F851F2-6B72-44CD-B439-FBB8E8AB0770}" srcOrd="1" destOrd="0" parTransId="{1FFEBACC-F5A3-4418-A17E-BF1409B97BD1}" sibTransId="{C4205FBE-614C-45E5-83F6-A0C4986A8B46}"/>
    <dgm:cxn modelId="{3085BF24-C3A9-4A91-B16C-252C5125EEE0}" srcId="{970E218F-047D-4646-8321-13C152D6604F}" destId="{4D1DECC5-1BAC-4350-874C-A9CD125791D7}" srcOrd="4" destOrd="0" parTransId="{1A6A6CBA-7480-416E-84C6-B331E7645604}" sibTransId="{9B1010F8-156F-418C-AE3F-E268E473162D}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0FFD38EE-0FA1-402F-8F65-3D0D653F2878}" type="presOf" srcId="{40B34E50-4607-4950-9A83-9783A480A30B}" destId="{E944C74E-58F7-4D3E-B8E6-532EBE504641}" srcOrd="1" destOrd="0" presId="urn:microsoft.com/office/officeart/2005/8/layout/orgChart1"/>
    <dgm:cxn modelId="{C4B20FB2-045A-478E-A432-9B5AB683AD76}" type="presOf" srcId="{D33F56E3-DFE2-45EC-B050-2302EC1D91DF}" destId="{0DBBFC86-FA6D-4028-80D9-EE9852D1B4C2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611C8DC1-F49E-4299-87CC-EC1E87EE4D6F}" type="presOf" srcId="{0269E0DE-E407-4C17-8F12-8176E2C4513F}" destId="{A7B85359-7D52-4C7A-9E09-17232CDD0033}" srcOrd="0" destOrd="0" presId="urn:microsoft.com/office/officeart/2005/8/layout/orgChart1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2DDFD8B2-2D52-4317-982F-D0518881AD69}" type="presOf" srcId="{B93AA931-F08E-4A16-BDF3-97D86D7BB846}" destId="{48B7653B-CD1F-40FE-B86A-55DDC301F3E8}" srcOrd="1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D26BB8FC-0496-4E9B-A4A0-8F8E0F8AC3B9}" type="presOf" srcId="{4D1DECC5-1BAC-4350-874C-A9CD125791D7}" destId="{E893FB63-7DC5-493B-BE45-049F422F4605}" srcOrd="0" destOrd="0" presId="urn:microsoft.com/office/officeart/2005/8/layout/orgChart1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BBCB614-6D1D-4E17-920F-0C1730F1907E}" type="presOf" srcId="{4D1DECC5-1BAC-4350-874C-A9CD125791D7}" destId="{0E4C144F-26E4-4DD4-9ADE-C003334FE04D}" srcOrd="1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A30E1165-C9B9-4C80-84B0-2566781B3DB5}" srcId="{970E218F-047D-4646-8321-13C152D6604F}" destId="{40B34E50-4607-4950-9A83-9783A480A30B}" srcOrd="3" destOrd="0" parTransId="{0269E0DE-E407-4C17-8F12-8176E2C4513F}" sibTransId="{3AEC4353-3CBE-4516-8768-A4FE6EB8519D}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761C5B82-A749-4D72-A58C-EFCEE8C79286}" type="presOf" srcId="{E4F851F2-6B72-44CD-B439-FBB8E8AB0770}" destId="{A534665F-F680-44DF-9FBF-5ED2E686A5D8}" srcOrd="1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467FF03-9C59-4CD5-830C-CCE8CB91BE8C}" srcId="{970E218F-047D-4646-8321-13C152D6604F}" destId="{602CCB02-DEC4-4B38-8695-30BC9B92C592}" srcOrd="2" destOrd="0" parTransId="{5694655D-AD73-47E1-802E-1B53FE9B1D26}" sibTransId="{C483E025-4AD3-41BD-8416-CE8D19CB0DC6}"/>
    <dgm:cxn modelId="{D81ACC59-D3DB-46D2-9B03-AEEA97D00B36}" type="presOf" srcId="{58B52962-1C32-4FB2-9288-0337ED5D14C1}" destId="{3DB20AC9-5A40-45F7-8C85-B586A9C9FE7C}" srcOrd="0" destOrd="0" presId="urn:microsoft.com/office/officeart/2005/8/layout/orgChart1"/>
    <dgm:cxn modelId="{E96F7628-DD20-4268-AFCD-2EB80331C71A}" type="presOf" srcId="{A8E7D749-5FA7-4E69-9B73-CA3962AFC01A}" destId="{16DFDFE9-95E9-4DCF-A76C-13D9639DD7EF}" srcOrd="0" destOrd="0" presId="urn:microsoft.com/office/officeart/2005/8/layout/orgChart1"/>
    <dgm:cxn modelId="{52BDE9A7-EF7E-422B-A25E-A0C21B63A509}" type="presOf" srcId="{E4F851F2-6B72-44CD-B439-FBB8E8AB0770}" destId="{8F462532-7151-40E4-9C83-E642C27CBC10}" srcOrd="0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5F4B23B9-4332-45E1-B5C7-65D718E3BD49}" srcId="{970E218F-047D-4646-8321-13C152D6604F}" destId="{58B52962-1C32-4FB2-9288-0337ED5D14C1}" srcOrd="0" destOrd="0" parTransId="{A8E7D749-5FA7-4E69-9B73-CA3962AFC01A}" sibTransId="{8428A2D1-83EF-484F-B16C-19E2B31C0DC8}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FFD2470E-4AA8-4E7D-8E3B-BEE52E5B44E1}" type="presOf" srcId="{58B52962-1C32-4FB2-9288-0337ED5D14C1}" destId="{3F125C11-2543-49E3-A5A4-78833377C51E}" srcOrd="1" destOrd="0" presId="urn:microsoft.com/office/officeart/2005/8/layout/orgChart1"/>
    <dgm:cxn modelId="{2F5FBF73-E0F9-40FB-947F-2A1493254F44}" type="presOf" srcId="{40B34E50-4607-4950-9A83-9783A480A30B}" destId="{BBD43C2F-D7C5-4CCC-B907-47C0B64D720B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88C52D5D-FADD-48B1-8FA7-7BD54523E3C7}" type="presParOf" srcId="{3D572823-3EC3-410E-83A8-6F831BDF283C}" destId="{16DFDFE9-95E9-4DCF-A76C-13D9639DD7EF}" srcOrd="0" destOrd="0" presId="urn:microsoft.com/office/officeart/2005/8/layout/orgChart1"/>
    <dgm:cxn modelId="{ECDA7DD2-C23E-4CB3-9CBB-2CB46AA4A1AA}" type="presParOf" srcId="{3D572823-3EC3-410E-83A8-6F831BDF283C}" destId="{6DCA9338-8DDA-46F8-AB19-3F3EA1564A8F}" srcOrd="1" destOrd="0" presId="urn:microsoft.com/office/officeart/2005/8/layout/orgChart1"/>
    <dgm:cxn modelId="{C1408CF1-DB7C-4825-98B5-A6793C0991FE}" type="presParOf" srcId="{6DCA9338-8DDA-46F8-AB19-3F3EA1564A8F}" destId="{52C84C3B-4D81-4C5B-9666-C3804E8C3279}" srcOrd="0" destOrd="0" presId="urn:microsoft.com/office/officeart/2005/8/layout/orgChart1"/>
    <dgm:cxn modelId="{39640180-3185-4C58-BCF8-69F850489BB0}" type="presParOf" srcId="{52C84C3B-4D81-4C5B-9666-C3804E8C3279}" destId="{3DB20AC9-5A40-45F7-8C85-B586A9C9FE7C}" srcOrd="0" destOrd="0" presId="urn:microsoft.com/office/officeart/2005/8/layout/orgChart1"/>
    <dgm:cxn modelId="{620334DA-3BF2-40CC-815D-2316D6802BD3}" type="presParOf" srcId="{52C84C3B-4D81-4C5B-9666-C3804E8C3279}" destId="{3F125C11-2543-49E3-A5A4-78833377C51E}" srcOrd="1" destOrd="0" presId="urn:microsoft.com/office/officeart/2005/8/layout/orgChart1"/>
    <dgm:cxn modelId="{3A750055-A7C2-4804-8BA6-4F532DA086A0}" type="presParOf" srcId="{6DCA9338-8DDA-46F8-AB19-3F3EA1564A8F}" destId="{CDC94B72-CA54-456E-BC46-9D52A1FBBA2F}" srcOrd="1" destOrd="0" presId="urn:microsoft.com/office/officeart/2005/8/layout/orgChart1"/>
    <dgm:cxn modelId="{E6E869A1-1EFD-4AF2-8E2F-8E0899472953}" type="presParOf" srcId="{6DCA9338-8DDA-46F8-AB19-3F3EA1564A8F}" destId="{14AB5C62-2B2B-457C-976B-9F51F0E6D552}" srcOrd="2" destOrd="0" presId="urn:microsoft.com/office/officeart/2005/8/layout/orgChart1"/>
    <dgm:cxn modelId="{963B6BF7-FE13-4CA3-A8E7-5F654CF1A8AB}" type="presParOf" srcId="{3D572823-3EC3-410E-83A8-6F831BDF283C}" destId="{0DBBFC86-FA6D-4028-80D9-EE9852D1B4C2}" srcOrd="2" destOrd="0" presId="urn:microsoft.com/office/officeart/2005/8/layout/orgChart1"/>
    <dgm:cxn modelId="{EF8F936F-7681-4F1D-BDF6-F4BFACB7498B}" type="presParOf" srcId="{3D572823-3EC3-410E-83A8-6F831BDF283C}" destId="{23D1FA24-95B3-4B4D-A558-AF91725E658F}" srcOrd="3" destOrd="0" presId="urn:microsoft.com/office/officeart/2005/8/layout/orgChart1"/>
    <dgm:cxn modelId="{D7A7E1FA-1FEF-4ACF-8B58-F02C637B3838}" type="presParOf" srcId="{23D1FA24-95B3-4B4D-A558-AF91725E658F}" destId="{280A510A-B5B0-49C8-8F68-2301974B75EA}" srcOrd="0" destOrd="0" presId="urn:microsoft.com/office/officeart/2005/8/layout/orgChart1"/>
    <dgm:cxn modelId="{0792230C-FF65-48CC-A3B5-13DA9BA99D05}" type="presParOf" srcId="{280A510A-B5B0-49C8-8F68-2301974B75EA}" destId="{69CAEB5C-4467-4742-9E26-A8E342C6227A}" srcOrd="0" destOrd="0" presId="urn:microsoft.com/office/officeart/2005/8/layout/orgChart1"/>
    <dgm:cxn modelId="{515C3994-8291-4120-A530-B3BCB12B0E41}" type="presParOf" srcId="{280A510A-B5B0-49C8-8F68-2301974B75EA}" destId="{48B7653B-CD1F-40FE-B86A-55DDC301F3E8}" srcOrd="1" destOrd="0" presId="urn:microsoft.com/office/officeart/2005/8/layout/orgChart1"/>
    <dgm:cxn modelId="{B708CE15-36F7-4B36-A392-984147516803}" type="presParOf" srcId="{23D1FA24-95B3-4B4D-A558-AF91725E658F}" destId="{5AB4868B-D4C0-48CC-A8CE-EE3665608DAD}" srcOrd="1" destOrd="0" presId="urn:microsoft.com/office/officeart/2005/8/layout/orgChart1"/>
    <dgm:cxn modelId="{D6C5AAEB-E832-4806-84BC-32EFA19FE302}" type="presParOf" srcId="{23D1FA24-95B3-4B4D-A558-AF91725E658F}" destId="{F86FE72D-8DD9-4AA8-95E8-8E901653B530}" srcOrd="2" destOrd="0" presId="urn:microsoft.com/office/officeart/2005/8/layout/orgChart1"/>
    <dgm:cxn modelId="{2B686C6C-D623-4EDB-BA8C-1DA82900EFD0}" type="presParOf" srcId="{3D572823-3EC3-410E-83A8-6F831BDF283C}" destId="{D64D2EA8-C11F-4A93-BAC8-1A9E6A57395C}" srcOrd="4" destOrd="0" presId="urn:microsoft.com/office/officeart/2005/8/layout/orgChart1"/>
    <dgm:cxn modelId="{6DF5CF01-73A3-47CB-8277-53F035F91C6B}" type="presParOf" srcId="{3D572823-3EC3-410E-83A8-6F831BDF283C}" destId="{FE0EA885-006A-4F79-9A4C-668FA88AB203}" srcOrd="5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220ADFB3-AD37-4A5F-9968-A0513F82B6B7}" type="presParOf" srcId="{3D572823-3EC3-410E-83A8-6F831BDF283C}" destId="{A7B85359-7D52-4C7A-9E09-17232CDD0033}" srcOrd="6" destOrd="0" presId="urn:microsoft.com/office/officeart/2005/8/layout/orgChart1"/>
    <dgm:cxn modelId="{706CF931-478D-4D40-99D0-41B447D2147D}" type="presParOf" srcId="{3D572823-3EC3-410E-83A8-6F831BDF283C}" destId="{3EEE9689-906C-4541-B748-C065BD4C034F}" srcOrd="7" destOrd="0" presId="urn:microsoft.com/office/officeart/2005/8/layout/orgChart1"/>
    <dgm:cxn modelId="{5D9DAF57-6055-42A1-9F31-AB5F453A166E}" type="presParOf" srcId="{3EEE9689-906C-4541-B748-C065BD4C034F}" destId="{1DA7830F-9476-4D93-A2AF-A02D03B1DDFD}" srcOrd="0" destOrd="0" presId="urn:microsoft.com/office/officeart/2005/8/layout/orgChart1"/>
    <dgm:cxn modelId="{160E3451-F523-45E2-AB23-6E3489B7D5CC}" type="presParOf" srcId="{1DA7830F-9476-4D93-A2AF-A02D03B1DDFD}" destId="{BBD43C2F-D7C5-4CCC-B907-47C0B64D720B}" srcOrd="0" destOrd="0" presId="urn:microsoft.com/office/officeart/2005/8/layout/orgChart1"/>
    <dgm:cxn modelId="{4D22904E-27F4-490C-B024-97C2F67151DA}" type="presParOf" srcId="{1DA7830F-9476-4D93-A2AF-A02D03B1DDFD}" destId="{E944C74E-58F7-4D3E-B8E6-532EBE504641}" srcOrd="1" destOrd="0" presId="urn:microsoft.com/office/officeart/2005/8/layout/orgChart1"/>
    <dgm:cxn modelId="{20C5AFEF-22DE-4ABC-AE44-2670CE235448}" type="presParOf" srcId="{3EEE9689-906C-4541-B748-C065BD4C034F}" destId="{A5DEED80-7599-47C6-A5AC-0691250C00A9}" srcOrd="1" destOrd="0" presId="urn:microsoft.com/office/officeart/2005/8/layout/orgChart1"/>
    <dgm:cxn modelId="{29CAE95E-EEDB-4DE6-86F3-B9B16E1BFD0A}" type="presParOf" srcId="{3EEE9689-906C-4541-B748-C065BD4C034F}" destId="{54F59EE1-538C-418B-9325-7245035FCEC0}" srcOrd="2" destOrd="0" presId="urn:microsoft.com/office/officeart/2005/8/layout/orgChart1"/>
    <dgm:cxn modelId="{2B03C823-8DAF-4C5A-8D37-FE87A63C8CD5}" type="presParOf" srcId="{3D572823-3EC3-410E-83A8-6F831BDF283C}" destId="{3A018F7A-8D3D-45F2-982C-D1575F560C62}" srcOrd="8" destOrd="0" presId="urn:microsoft.com/office/officeart/2005/8/layout/orgChart1"/>
    <dgm:cxn modelId="{1ABF3447-F85D-40EE-8229-3CC969D2CFE7}" type="presParOf" srcId="{3D572823-3EC3-410E-83A8-6F831BDF283C}" destId="{0DAB6E4B-7EE1-4AA6-8FFA-1DA800BC3007}" srcOrd="9" destOrd="0" presId="urn:microsoft.com/office/officeart/2005/8/layout/orgChart1"/>
    <dgm:cxn modelId="{9A1CCD7D-EF67-485A-B778-814BC61515B4}" type="presParOf" srcId="{0DAB6E4B-7EE1-4AA6-8FFA-1DA800BC3007}" destId="{3D5B9258-A9ED-4B99-ACFC-286CF48B248C}" srcOrd="0" destOrd="0" presId="urn:microsoft.com/office/officeart/2005/8/layout/orgChart1"/>
    <dgm:cxn modelId="{6859EE0C-6AFB-4C80-9ECF-5A95DBC3F9F5}" type="presParOf" srcId="{3D5B9258-A9ED-4B99-ACFC-286CF48B248C}" destId="{E893FB63-7DC5-493B-BE45-049F422F4605}" srcOrd="0" destOrd="0" presId="urn:microsoft.com/office/officeart/2005/8/layout/orgChart1"/>
    <dgm:cxn modelId="{AE08FD15-0C0A-41D6-8A64-B88F9F5DF4CD}" type="presParOf" srcId="{3D5B9258-A9ED-4B99-ACFC-286CF48B248C}" destId="{0E4C144F-26E4-4DD4-9ADE-C003334FE04D}" srcOrd="1" destOrd="0" presId="urn:microsoft.com/office/officeart/2005/8/layout/orgChart1"/>
    <dgm:cxn modelId="{61EFF44D-C965-4474-8832-971E8DF4E6DE}" type="presParOf" srcId="{0DAB6E4B-7EE1-4AA6-8FFA-1DA800BC3007}" destId="{4358A4BA-DD6B-4432-837A-808A383E0355}" srcOrd="1" destOrd="0" presId="urn:microsoft.com/office/officeart/2005/8/layout/orgChart1"/>
    <dgm:cxn modelId="{99EF85F3-339C-416E-AF59-6149FE5E1209}" type="presParOf" srcId="{0DAB6E4B-7EE1-4AA6-8FFA-1DA800BC3007}" destId="{41636C54-105B-4CF8-B6F9-64E40D677C63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EEEBD9D2-AFE1-43DB-BFCD-B2FA8DD3CEF7}" type="presParOf" srcId="{E8016E80-C275-4BF2-AC99-321801C22D11}" destId="{6E352D9A-28AC-4D9E-9EC8-CB12A63FEEE1}" srcOrd="2" destOrd="0" presId="urn:microsoft.com/office/officeart/2005/8/layout/orgChart1"/>
    <dgm:cxn modelId="{C62D0A46-D6FF-4961-B68F-0514BF44C4E9}" type="presParOf" srcId="{E8016E80-C275-4BF2-AC99-321801C22D11}" destId="{D4078217-CF8B-490C-BC76-5635A7EF807D}" srcOrd="3" destOrd="0" presId="urn:microsoft.com/office/officeart/2005/8/layout/orgChart1"/>
    <dgm:cxn modelId="{25BF3ECE-CB31-4A2B-AAF6-7034A1366147}" type="presParOf" srcId="{D4078217-CF8B-490C-BC76-5635A7EF807D}" destId="{84C66602-6491-4C8C-9C8E-D786A46869A3}" srcOrd="0" destOrd="0" presId="urn:microsoft.com/office/officeart/2005/8/layout/orgChart1"/>
    <dgm:cxn modelId="{000CDCCD-BE1B-4780-8B90-F1AFC3983832}" type="presParOf" srcId="{84C66602-6491-4C8C-9C8E-D786A46869A3}" destId="{8F462532-7151-40E4-9C83-E642C27CBC10}" srcOrd="0" destOrd="0" presId="urn:microsoft.com/office/officeart/2005/8/layout/orgChart1"/>
    <dgm:cxn modelId="{9B3FD8F4-2B34-407F-968E-1748D148CE26}" type="presParOf" srcId="{84C66602-6491-4C8C-9C8E-D786A46869A3}" destId="{A534665F-F680-44DF-9FBF-5ED2E686A5D8}" srcOrd="1" destOrd="0" presId="urn:microsoft.com/office/officeart/2005/8/layout/orgChart1"/>
    <dgm:cxn modelId="{89CAD032-E023-4789-B01D-4F552F20D218}" type="presParOf" srcId="{D4078217-CF8B-490C-BC76-5635A7EF807D}" destId="{DECA430F-C165-4FBA-AE4E-ECD779F15B80}" srcOrd="1" destOrd="0" presId="urn:microsoft.com/office/officeart/2005/8/layout/orgChart1"/>
    <dgm:cxn modelId="{ECE8EF60-2E36-475A-BA3C-E0674C687F6A}" type="presParOf" srcId="{D4078217-CF8B-490C-BC76-5635A7EF807D}" destId="{DAA2C903-3B4A-4FEB-9A4B-56357FBE502D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5694655D-AD73-47E1-802E-1B53FE9B1D26}" type="parTrans" cxnId="{D467FF03-9C59-4CD5-830C-CCE8CB91BE8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9B30E5-E70B-4827-8F02-D57C21F6A90A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E817622-445D-4375-8BC7-147FF2407BE4}" type="parTrans" cxnId="{9EDD47B4-5FB1-4572-BB31-D0674BF619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BD9B03B8-E5F9-4AB6-B126-3478C0DFC6F4}" type="sibTrans" cxnId="{9EDD47B4-5FB1-4572-BB31-D0674BF61965}">
      <dgm:prSet/>
      <dgm:spPr/>
      <dgm:t>
        <a:bodyPr/>
        <a:lstStyle/>
        <a:p>
          <a:pPr latinLnBrk="1"/>
          <a:endParaRPr lang="ko-KR" altLang="en-US"/>
        </a:p>
      </dgm:t>
    </dgm:pt>
    <dgm:pt modelId="{B9CC488D-1BD1-4ADA-8E5A-EF54E2159F92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A0189D9-2B85-49ED-9A73-17061F38943E}" type="parTrans" cxnId="{5455B5B4-276A-4BDE-A35E-CEDB8ADFDF5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3D913F5-CBDE-4BE8-BEF6-38B28E7E9ED8}" type="sibTrans" cxnId="{5455B5B4-276A-4BDE-A35E-CEDB8ADFDF5B}">
      <dgm:prSet/>
      <dgm:spPr/>
      <dgm:t>
        <a:bodyPr/>
        <a:lstStyle/>
        <a:p>
          <a:pPr latinLnBrk="1"/>
          <a:endParaRPr lang="ko-KR" altLang="en-US"/>
        </a:p>
      </dgm:t>
    </dgm:pt>
    <dgm:pt modelId="{2F726893-F150-4066-8C31-52646AD275D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gm:t>
    </dgm:pt>
    <dgm:pt modelId="{BA62EB6A-C8D8-4A07-A116-DE5A11DE1F8A}" type="parTrans" cxnId="{F84DB65C-070A-4BA6-A503-6B40A6747C4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E23A9CE4-CEC4-4C5D-A9D9-7A0D26639E73}" type="sibTrans" cxnId="{F84DB65C-070A-4BA6-A503-6B40A6747C43}">
      <dgm:prSet/>
      <dgm:spPr/>
      <dgm:t>
        <a:bodyPr/>
        <a:lstStyle/>
        <a:p>
          <a:pPr latinLnBrk="1"/>
          <a:endParaRPr lang="ko-KR" altLang="en-US"/>
        </a:p>
      </dgm:t>
    </dgm:pt>
    <dgm:pt modelId="{6D30E15D-E603-4BA2-9EBE-0D46DB28AEA1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gm:t>
    </dgm:pt>
    <dgm:pt modelId="{17C3A06F-13A2-487A-B76B-122D10BA82E2}" type="parTrans" cxnId="{35BD3195-316E-46B4-B160-F94676ADAE8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272F93BE-E7E3-4943-82EF-242AA7DFB258}" type="sibTrans" cxnId="{35BD3195-316E-46B4-B160-F94676ADAE89}">
      <dgm:prSet/>
      <dgm:spPr/>
      <dgm:t>
        <a:bodyPr/>
        <a:lstStyle/>
        <a:p>
          <a:pPr latinLnBrk="1"/>
          <a:endParaRPr lang="ko-KR" altLang="en-US"/>
        </a:p>
      </dgm:t>
    </dgm:pt>
    <dgm:pt modelId="{F2659862-582C-4AA7-94CC-00D643F4DC4E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gm:t>
    </dgm:pt>
    <dgm:pt modelId="{DAE19F31-6893-4F6A-AEBB-4B94BF39D7C3}" type="parTrans" cxnId="{E2C678A3-86B1-4ED7-9559-CD173EFCAA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CFB8329E-13CA-4D4F-AE4F-23E126970AC1}" type="sibTrans" cxnId="{E2C678A3-86B1-4ED7-9559-CD173EFCAA78}">
      <dgm:prSet/>
      <dgm:spPr/>
      <dgm:t>
        <a:bodyPr/>
        <a:lstStyle/>
        <a:p>
          <a:pPr latinLnBrk="1"/>
          <a:endParaRPr lang="ko-KR" altLang="en-US"/>
        </a:p>
      </dgm:t>
    </dgm:pt>
    <dgm:pt modelId="{A75568BA-B4BB-4C2F-8F8F-56570450CA61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gm:t>
    </dgm:pt>
    <dgm:pt modelId="{A51CC6EF-8BDC-4F59-B2DF-B6D778FE25CA}" type="parTrans" cxnId="{8AD76233-EC09-4EED-8CA3-76C06EEADCD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7F9F8C32-5FEF-4ADB-8288-B0073B932F0F}" type="sibTrans" cxnId="{8AD76233-EC09-4EED-8CA3-76C06EEADCD3}">
      <dgm:prSet/>
      <dgm:spPr/>
      <dgm:t>
        <a:bodyPr/>
        <a:lstStyle/>
        <a:p>
          <a:pPr latinLnBrk="1"/>
          <a:endParaRPr lang="ko-KR" altLang="en-US"/>
        </a:p>
      </dgm:t>
    </dgm:pt>
    <dgm:pt modelId="{09CC51F2-58D0-4D50-BF36-7B22F190894E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gm:t>
    </dgm:pt>
    <dgm:pt modelId="{98286674-B3F9-4468-B70B-4EAB9A9677B7}" type="parTrans" cxnId="{03C4FD5A-A435-4471-AC10-A84C772B250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9B37AC9-626E-4069-86C4-53C53C34C0F8}" type="sibTrans" cxnId="{03C4FD5A-A435-4471-AC10-A84C772B2502}">
      <dgm:prSet/>
      <dgm:spPr/>
      <dgm:t>
        <a:bodyPr/>
        <a:lstStyle/>
        <a:p>
          <a:pPr latinLnBrk="1"/>
          <a:endParaRPr lang="ko-KR" altLang="en-US"/>
        </a:p>
      </dgm:t>
    </dgm:pt>
    <dgm:pt modelId="{3F36D126-174C-4319-8126-4529537388B8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gm:t>
    </dgm:pt>
    <dgm:pt modelId="{4F0A7DDA-D35A-4C32-A82B-496434CE2404}" type="parTrans" cxnId="{2DB57A54-CA6F-491E-8797-C46633FAF7F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26506CB-B08D-46F4-9D44-6A191BB0F2B5}" type="sibTrans" cxnId="{2DB57A54-CA6F-491E-8797-C46633FAF7F1}">
      <dgm:prSet/>
      <dgm:spPr/>
      <dgm:t>
        <a:bodyPr/>
        <a:lstStyle/>
        <a:p>
          <a:pPr latinLnBrk="1"/>
          <a:endParaRPr lang="ko-KR" altLang="en-US"/>
        </a:p>
      </dgm:t>
    </dgm:pt>
    <dgm:pt modelId="{34174625-BDCA-42EC-8D1B-27A8FB48B665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740F4FE8-1D0E-4D02-B636-56236F3F3B62}" type="parTrans" cxnId="{2D073163-6661-4756-A4B6-E233C3F7936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76A9A99-DC36-4576-AD22-3A86D495FB87}" type="sibTrans" cxnId="{2D073163-6661-4756-A4B6-E233C3F79366}">
      <dgm:prSet/>
      <dgm:spPr/>
      <dgm:t>
        <a:bodyPr/>
        <a:lstStyle/>
        <a:p>
          <a:pPr latinLnBrk="1"/>
          <a:endParaRPr lang="ko-KR" altLang="en-US"/>
        </a:p>
      </dgm:t>
    </dgm:pt>
    <dgm:pt modelId="{B7479F62-E07A-4BEB-A0A1-E353F011E6A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gm:t>
    </dgm:pt>
    <dgm:pt modelId="{1A8BEEAF-0A55-4CD7-B1BA-6A619AD33870}" type="parTrans" cxnId="{88D4471E-1D7D-4470-AA19-9234932B64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69CB930-C592-4240-B6CC-BCE23F2E0FF7}" type="sibTrans" cxnId="{88D4471E-1D7D-4470-AA19-9234932B640B}">
      <dgm:prSet/>
      <dgm:spPr/>
      <dgm:t>
        <a:bodyPr/>
        <a:lstStyle/>
        <a:p>
          <a:pPr latinLnBrk="1"/>
          <a:endParaRPr lang="ko-KR" altLang="en-US"/>
        </a:p>
      </dgm:t>
    </dgm:pt>
    <dgm:pt modelId="{525EEF69-77E1-42CF-8F19-E56DB030881E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E99DC46F-1668-4718-AF51-F8FB092C1B69}" type="parTrans" cxnId="{C58C8521-56A0-4DAF-B8A4-3E7FB51B418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7FD35C9-C86F-46CA-B55B-4B5B09501647}" type="sibTrans" cxnId="{C58C8521-56A0-4DAF-B8A4-3E7FB51B4187}">
      <dgm:prSet/>
      <dgm:spPr/>
      <dgm:t>
        <a:bodyPr/>
        <a:lstStyle/>
        <a:p>
          <a:pPr latinLnBrk="1"/>
          <a:endParaRPr lang="ko-KR" altLang="en-US"/>
        </a:p>
      </dgm:t>
    </dgm:pt>
    <dgm:pt modelId="{AAB13928-60F4-4152-AEDC-3D82AB57B31F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C8BA4B4E-9D00-47A5-A259-F6EBBF87A15B}" type="parTrans" cxnId="{CF645444-B61E-47FB-8C29-5204BD82F2E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573DBE34-23AC-411E-889C-4ECB8F8975CF}" type="sibTrans" cxnId="{CF645444-B61E-47FB-8C29-5204BD82F2E6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62711" custScaleY="58515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77825" custScaleY="69752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CCB375ED-7DED-476C-BC36-A71703848399}" type="pres">
      <dgm:prSet presAssocID="{BA62EB6A-C8D8-4A07-A116-DE5A11DE1F8A}" presName="Name37" presStyleLbl="parChTrans1D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88DA397-E9C7-4F13-AFCD-87A4052D0B88}" type="pres">
      <dgm:prSet presAssocID="{2F726893-F150-4066-8C31-52646AD275D4}" presName="hierRoot2" presStyleCnt="0">
        <dgm:presLayoutVars>
          <dgm:hierBranch val="init"/>
        </dgm:presLayoutVars>
      </dgm:prSet>
      <dgm:spPr/>
    </dgm:pt>
    <dgm:pt modelId="{F9FB4DE2-D8C0-4B1A-8309-D228ECFD675E}" type="pres">
      <dgm:prSet presAssocID="{2F726893-F150-4066-8C31-52646AD275D4}" presName="rootComposite" presStyleCnt="0"/>
      <dgm:spPr/>
    </dgm:pt>
    <dgm:pt modelId="{FE73208B-F308-4B8D-B89D-A9AC800D495B}" type="pres">
      <dgm:prSet presAssocID="{2F726893-F150-4066-8C31-52646AD275D4}" presName="rootText" presStyleLbl="node3" presStyleIdx="0" presStyleCnt="6" custScaleX="62288" custScaleY="70834" custLinFactNeighborX="630" custLinFactNeighborY="264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89B51-AE3F-4082-AF3B-D78AD8E8A6D6}" type="pres">
      <dgm:prSet presAssocID="{2F726893-F150-4066-8C31-52646AD275D4}" presName="rootConnector" presStyleLbl="node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B8897DB-6DB2-4234-815B-733F6260BA80}" type="pres">
      <dgm:prSet presAssocID="{2F726893-F150-4066-8C31-52646AD275D4}" presName="hierChild4" presStyleCnt="0"/>
      <dgm:spPr/>
    </dgm:pt>
    <dgm:pt modelId="{2F544D3E-96E6-4117-9727-E4549CBC3C0C}" type="pres">
      <dgm:prSet presAssocID="{2F726893-F150-4066-8C31-52646AD275D4}" presName="hierChild5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113876" custScaleY="56013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1" presStyleCnt="6" custScaleX="83077" custScaleY="51470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4B8E6D28-8617-4760-9022-D71539049C60}" type="pres">
      <dgm:prSet presAssocID="{17C3A06F-13A2-487A-B76B-122D10BA82E2}" presName="Name37" presStyleLbl="parChTrans1D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3855F8E7-6797-4E66-9943-8EEE58AF2DA8}" type="pres">
      <dgm:prSet presAssocID="{6D30E15D-E603-4BA2-9EBE-0D46DB28AEA1}" presName="hierRoot2" presStyleCnt="0">
        <dgm:presLayoutVars>
          <dgm:hierBranch val="init"/>
        </dgm:presLayoutVars>
      </dgm:prSet>
      <dgm:spPr/>
    </dgm:pt>
    <dgm:pt modelId="{DED18F89-16C1-4201-8B08-1CC14C60B66B}" type="pres">
      <dgm:prSet presAssocID="{6D30E15D-E603-4BA2-9EBE-0D46DB28AEA1}" presName="rootComposite" presStyleCnt="0"/>
      <dgm:spPr/>
    </dgm:pt>
    <dgm:pt modelId="{DA62AFF9-A5B5-4B9E-A4CD-850ECD4041B8}" type="pres">
      <dgm:prSet presAssocID="{6D30E15D-E603-4BA2-9EBE-0D46DB28AEA1}" presName="rootText" presStyleLbl="node4" presStyleIdx="0" presStyleCnt="15" custScaleX="59038" custScaleY="69317" custLinFactNeighborX="14193" custLinFactNeighborY="401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B94276-DFE6-4875-8650-BC37E9CE2853}" type="pres">
      <dgm:prSet presAssocID="{6D30E15D-E603-4BA2-9EBE-0D46DB28AEA1}" presName="rootConnector" presStyleLbl="node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24F00AD4-E9B5-4CD8-A366-289934D9F118}" type="pres">
      <dgm:prSet presAssocID="{6D30E15D-E603-4BA2-9EBE-0D46DB28AEA1}" presName="hierChild4" presStyleCnt="0"/>
      <dgm:spPr/>
    </dgm:pt>
    <dgm:pt modelId="{BFC5B2DC-9DED-4CAA-A0AD-643E772CBE2E}" type="pres">
      <dgm:prSet presAssocID="{6D30E15D-E603-4BA2-9EBE-0D46DB28AEA1}" presName="hierChild5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2" presStyleCnt="6" custScaleX="83354" custScaleY="49873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FD928988-2755-4DAA-AF01-43F3935A10BB}" type="pres">
      <dgm:prSet presAssocID="{BE817622-445D-4375-8BC7-147FF2407BE4}" presName="Name37" presStyleLbl="parChTrans1D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46D6BB74-BC2B-4D21-B0DF-AE60D094F0A2}" type="pres">
      <dgm:prSet presAssocID="{4B9B30E5-E70B-4827-8F02-D57C21F6A90A}" presName="hierRoot2" presStyleCnt="0">
        <dgm:presLayoutVars>
          <dgm:hierBranch val="init"/>
        </dgm:presLayoutVars>
      </dgm:prSet>
      <dgm:spPr/>
    </dgm:pt>
    <dgm:pt modelId="{3F06EED1-7E72-48DE-959F-A07BE52E5F9F}" type="pres">
      <dgm:prSet presAssocID="{4B9B30E5-E70B-4827-8F02-D57C21F6A90A}" presName="rootComposite" presStyleCnt="0"/>
      <dgm:spPr/>
    </dgm:pt>
    <dgm:pt modelId="{0E1C9F99-8603-4B73-B999-E457FAAC7367}" type="pres">
      <dgm:prSet presAssocID="{4B9B30E5-E70B-4827-8F02-D57C21F6A90A}" presName="rootText" presStyleLbl="node4" presStyleIdx="1" presStyleCnt="15" custScaleX="69789" custScaleY="54653" custLinFactNeighborX="19768" custLinFactNeighborY="504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745A33-3ECB-4A40-8B04-8B0328A94315}" type="pres">
      <dgm:prSet presAssocID="{4B9B30E5-E70B-4827-8F02-D57C21F6A90A}" presName="rootConnector" presStyleLbl="node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3A97917A-3AF2-42B1-8785-3FFB501864FB}" type="pres">
      <dgm:prSet presAssocID="{4B9B30E5-E70B-4827-8F02-D57C21F6A90A}" presName="hierChild4" presStyleCnt="0"/>
      <dgm:spPr/>
    </dgm:pt>
    <dgm:pt modelId="{6EC6BA7D-601B-4141-BBBD-8571FD45D8D6}" type="pres">
      <dgm:prSet presAssocID="{4B9B30E5-E70B-4827-8F02-D57C21F6A90A}" presName="hierChild5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3" presStyleCnt="6" custScaleX="130627" custScaleY="53858" custLinFactNeighborX="-48999" custLinFactNeighborY="551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2" presStyleCnt="15" custScaleX="68074" custScaleY="43248" custLinFactY="97353" custLinFactNeighborX="-4594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704C5BE-369F-431A-938E-8AB3FEDC51A2}" type="pres">
      <dgm:prSet presAssocID="{DAE19F31-6893-4F6A-AEBB-4B94BF39D7C3}" presName="Name37" presStyleLbl="parChTrans1D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FE0D7822-9EDC-402F-ADB8-A10EEA28378F}" type="pres">
      <dgm:prSet presAssocID="{F2659862-582C-4AA7-94CC-00D643F4DC4E}" presName="hierRoot2" presStyleCnt="0">
        <dgm:presLayoutVars>
          <dgm:hierBranch val="init"/>
        </dgm:presLayoutVars>
      </dgm:prSet>
      <dgm:spPr/>
    </dgm:pt>
    <dgm:pt modelId="{619FC924-B9FA-4249-A79E-815521815804}" type="pres">
      <dgm:prSet presAssocID="{F2659862-582C-4AA7-94CC-00D643F4DC4E}" presName="rootComposite" presStyleCnt="0"/>
      <dgm:spPr/>
    </dgm:pt>
    <dgm:pt modelId="{491F512A-43BE-4699-9FF7-42F0B833EF9F}" type="pres">
      <dgm:prSet presAssocID="{F2659862-582C-4AA7-94CC-00D643F4DC4E}" presName="rootText" presStyleLbl="node4" presStyleIdx="3" presStyleCnt="15" custScaleX="61359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F94949-ECC4-43A1-84A6-673D5CF914CC}" type="pres">
      <dgm:prSet presAssocID="{F2659862-582C-4AA7-94CC-00D643F4DC4E}" presName="rootConnector" presStyleLbl="node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519B3A4A-25DA-41B3-B1F1-A41F5820EDBD}" type="pres">
      <dgm:prSet presAssocID="{F2659862-582C-4AA7-94CC-00D643F4DC4E}" presName="hierChild4" presStyleCnt="0"/>
      <dgm:spPr/>
    </dgm:pt>
    <dgm:pt modelId="{63174C5A-D043-481E-8404-354AA30C6903}" type="pres">
      <dgm:prSet presAssocID="{F2659862-582C-4AA7-94CC-00D643F4DC4E}" presName="hierChild5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4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4E6E2761-E1D1-4D5D-80BC-7737EA7493AA}" type="pres">
      <dgm:prSet presAssocID="{A51CC6EF-8BDC-4F59-B2DF-B6D778FE25CA}" presName="Name37" presStyleLbl="parChTrans1D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5391E5-86A2-480D-87BF-BA54A5B64307}" type="pres">
      <dgm:prSet presAssocID="{A75568BA-B4BB-4C2F-8F8F-56570450CA61}" presName="hierRoot2" presStyleCnt="0">
        <dgm:presLayoutVars>
          <dgm:hierBranch val="init"/>
        </dgm:presLayoutVars>
      </dgm:prSet>
      <dgm:spPr/>
    </dgm:pt>
    <dgm:pt modelId="{B271BE25-0CA2-42FF-9281-5622E0E747D6}" type="pres">
      <dgm:prSet presAssocID="{A75568BA-B4BB-4C2F-8F8F-56570450CA61}" presName="rootComposite" presStyleCnt="0"/>
      <dgm:spPr/>
    </dgm:pt>
    <dgm:pt modelId="{6EF01029-18F6-4324-807E-3181DB16C606}" type="pres">
      <dgm:prSet presAssocID="{A75568BA-B4BB-4C2F-8F8F-56570450CA61}" presName="rootText" presStyleLbl="node4" presStyleIdx="5" presStyleCnt="15" custScaleX="60788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7CD746-6E62-49EA-AC30-B8546F948C1A}" type="pres">
      <dgm:prSet presAssocID="{A75568BA-B4BB-4C2F-8F8F-56570450CA61}" presName="rootConnector" presStyleLbl="node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BECC5C-5004-4397-ADF5-9CBB135DAA62}" type="pres">
      <dgm:prSet presAssocID="{A75568BA-B4BB-4C2F-8F8F-56570450CA61}" presName="hierChild4" presStyleCnt="0"/>
      <dgm:spPr/>
    </dgm:pt>
    <dgm:pt modelId="{3C292888-38FB-4124-9A9E-B29406BD71B6}" type="pres">
      <dgm:prSet presAssocID="{A75568BA-B4BB-4C2F-8F8F-56570450CA61}" presName="hierChild5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6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30CF8BDA-5043-4640-8B6E-55CEE772BACF}" type="pres">
      <dgm:prSet presAssocID="{1A0189D9-2B85-49ED-9A73-17061F38943E}" presName="Name37" presStyleLbl="parChTrans1D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2CB37155-D59D-42D5-96F0-4C009D38DB7A}" type="pres">
      <dgm:prSet presAssocID="{B9CC488D-1BD1-4ADA-8E5A-EF54E2159F92}" presName="hierRoot2" presStyleCnt="0">
        <dgm:presLayoutVars>
          <dgm:hierBranch val="init"/>
        </dgm:presLayoutVars>
      </dgm:prSet>
      <dgm:spPr/>
    </dgm:pt>
    <dgm:pt modelId="{9C1A0ACA-B05D-4673-BB55-5F161EB17CE9}" type="pres">
      <dgm:prSet presAssocID="{B9CC488D-1BD1-4ADA-8E5A-EF54E2159F92}" presName="rootComposite" presStyleCnt="0"/>
      <dgm:spPr/>
    </dgm:pt>
    <dgm:pt modelId="{AE6001F3-5099-4882-8337-141DF20AAF54}" type="pres">
      <dgm:prSet presAssocID="{B9CC488D-1BD1-4ADA-8E5A-EF54E2159F92}" presName="rootText" presStyleLbl="node4" presStyleIdx="7" presStyleCnt="15" custScaleX="63989" custScaleY="47056" custLinFactY="100000" custLinFactNeighborX="-43212" custLinFactNeighborY="10302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0EE8AD-D1A5-4F47-BD78-FBE20365A3A0}" type="pres">
      <dgm:prSet presAssocID="{B9CC488D-1BD1-4ADA-8E5A-EF54E2159F92}" presName="rootConnector" presStyleLbl="node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AD890004-2520-46FC-92F5-0B993098D72E}" type="pres">
      <dgm:prSet presAssocID="{B9CC488D-1BD1-4ADA-8E5A-EF54E2159F92}" presName="hierChild4" presStyleCnt="0"/>
      <dgm:spPr/>
    </dgm:pt>
    <dgm:pt modelId="{33EDAB2E-DE0B-4491-B9A6-F7F22E1F44D8}" type="pres">
      <dgm:prSet presAssocID="{B9CC488D-1BD1-4ADA-8E5A-EF54E2159F92}" presName="hierChild5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8" presStyleCnt="15" custScaleX="88448" custScaleY="45814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DCEC783B-236B-4D59-A1D7-EA431ABCC74D}" type="pres">
      <dgm:prSet presAssocID="{98286674-B3F9-4468-B70B-4EAB9A9677B7}" presName="Name37" presStyleLbl="parChTrans1D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028362FD-D3C1-4A6A-8A38-B341EA133B99}" type="pres">
      <dgm:prSet presAssocID="{09CC51F2-58D0-4D50-BF36-7B22F190894E}" presName="hierRoot2" presStyleCnt="0">
        <dgm:presLayoutVars>
          <dgm:hierBranch val="init"/>
        </dgm:presLayoutVars>
      </dgm:prSet>
      <dgm:spPr/>
    </dgm:pt>
    <dgm:pt modelId="{F6020025-F677-487A-A863-AAF439D59883}" type="pres">
      <dgm:prSet presAssocID="{09CC51F2-58D0-4D50-BF36-7B22F190894E}" presName="rootComposite" presStyleCnt="0"/>
      <dgm:spPr/>
    </dgm:pt>
    <dgm:pt modelId="{14E96A7E-27C6-42A7-A438-EF7203493C49}" type="pres">
      <dgm:prSet presAssocID="{09CC51F2-58D0-4D50-BF36-7B22F190894E}" presName="rootText" presStyleLbl="node4" presStyleIdx="9" presStyleCnt="15" custScaleX="58941" custScaleY="69211" custLinFactY="90558" custLinFactNeighborX="-5197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5225F9-6574-4E92-8B5D-415FB0D83F3C}" type="pres">
      <dgm:prSet presAssocID="{09CC51F2-58D0-4D50-BF36-7B22F190894E}" presName="rootConnector" presStyleLbl="node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2B5B4F38-0CDC-4E61-AD58-B78EA272FC6F}" type="pres">
      <dgm:prSet presAssocID="{09CC51F2-58D0-4D50-BF36-7B22F190894E}" presName="hierChild4" presStyleCnt="0"/>
      <dgm:spPr/>
    </dgm:pt>
    <dgm:pt modelId="{842595D2-9DD7-4A1A-AE14-4C98892F4731}" type="pres">
      <dgm:prSet presAssocID="{09CC51F2-58D0-4D50-BF36-7B22F190894E}" presName="hierChild5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103478" custScaleY="46408" custLinFactNeighborX="-34342" custLinFactNeighborY="435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4" presStyleCnt="6" custScaleX="143674" custScaleY="71167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EE106D2F-07CF-493D-A4A7-879120289BB0}" type="pres">
      <dgm:prSet presAssocID="{740F4FE8-1D0E-4D02-B636-56236F3F3B62}" presName="Name37" presStyleLbl="parChTrans1D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83BA0493-A8BD-4BB8-94CA-33B969DC1CAF}" type="pres">
      <dgm:prSet presAssocID="{34174625-BDCA-42EC-8D1B-27A8FB48B665}" presName="hierRoot2" presStyleCnt="0">
        <dgm:presLayoutVars>
          <dgm:hierBranch val="init"/>
        </dgm:presLayoutVars>
      </dgm:prSet>
      <dgm:spPr/>
    </dgm:pt>
    <dgm:pt modelId="{CE4E3235-0DA2-4A41-941B-55BA445E3E3E}" type="pres">
      <dgm:prSet presAssocID="{34174625-BDCA-42EC-8D1B-27A8FB48B665}" presName="rootComposite" presStyleCnt="0"/>
      <dgm:spPr/>
    </dgm:pt>
    <dgm:pt modelId="{B46023A3-B242-443D-9429-1262FBCD3C1F}" type="pres">
      <dgm:prSet presAssocID="{34174625-BDCA-42EC-8D1B-27A8FB48B665}" presName="rootText" presStyleLbl="node4" presStyleIdx="10" presStyleCnt="15" custScaleX="71309" custScaleY="44899" custLinFactNeighborX="-5842" custLinFactNeighborY="3946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793A1-6A3A-4CD7-9E18-98D99FF48A6A}" type="pres">
      <dgm:prSet presAssocID="{34174625-BDCA-42EC-8D1B-27A8FB48B665}" presName="rootConnector" presStyleLbl="node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3040B968-E756-4537-BF45-AA74F09B8DB0}" type="pres">
      <dgm:prSet presAssocID="{34174625-BDCA-42EC-8D1B-27A8FB48B665}" presName="hierChild4" presStyleCnt="0"/>
      <dgm:spPr/>
    </dgm:pt>
    <dgm:pt modelId="{2ECE6F74-6EDC-4C13-B7DC-AFEDAF4F4B35}" type="pres">
      <dgm:prSet presAssocID="{34174625-BDCA-42EC-8D1B-27A8FB48B665}" presName="hierChild5" presStyleCnt="0"/>
      <dgm:spPr/>
    </dgm:pt>
    <dgm:pt modelId="{B6B9D535-89F9-4B43-B238-93AA8ABA9115}" type="pres">
      <dgm:prSet presAssocID="{1A8BEEAF-0A55-4CD7-B1BA-6A619AD33870}" presName="Name37" presStyleLbl="parChTrans1D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7FEF0D2B-213B-4769-9518-FB3AEB304750}" type="pres">
      <dgm:prSet presAssocID="{B7479F62-E07A-4BEB-A0A1-E353F011E6A4}" presName="hierRoot2" presStyleCnt="0">
        <dgm:presLayoutVars>
          <dgm:hierBranch val="init"/>
        </dgm:presLayoutVars>
      </dgm:prSet>
      <dgm:spPr/>
    </dgm:pt>
    <dgm:pt modelId="{71D48B96-7FC5-42A9-8D6B-66856363C064}" type="pres">
      <dgm:prSet presAssocID="{B7479F62-E07A-4BEB-A0A1-E353F011E6A4}" presName="rootComposite" presStyleCnt="0"/>
      <dgm:spPr/>
    </dgm:pt>
    <dgm:pt modelId="{93885427-5270-4E33-B337-DF85902E3B7B}" type="pres">
      <dgm:prSet presAssocID="{B7479F62-E07A-4BEB-A0A1-E353F011E6A4}" presName="rootText" presStyleLbl="node4" presStyleIdx="11" presStyleCnt="15" custScaleX="71309" custScaleY="44899" custLinFactNeighborX="-5842" custLinFactNeighborY="183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A06F6-BFCA-46EE-90C5-176DA069E5B5}" type="pres">
      <dgm:prSet presAssocID="{B7479F62-E07A-4BEB-A0A1-E353F011E6A4}" presName="rootConnector" presStyleLbl="node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8FE1095B-B705-483F-97FE-250AFAD39C30}" type="pres">
      <dgm:prSet presAssocID="{B7479F62-E07A-4BEB-A0A1-E353F011E6A4}" presName="hierChild4" presStyleCnt="0"/>
      <dgm:spPr/>
    </dgm:pt>
    <dgm:pt modelId="{5317002A-3372-4316-8FA6-41E5E3E9EDBC}" type="pres">
      <dgm:prSet presAssocID="{B7479F62-E07A-4BEB-A0A1-E353F011E6A4}" presName="hierChild5" presStyleCnt="0"/>
      <dgm:spPr/>
    </dgm:pt>
    <dgm:pt modelId="{1823559F-DCEC-4E85-A772-5BAC30EB486C}" type="pres">
      <dgm:prSet presAssocID="{E99DC46F-1668-4718-AF51-F8FB092C1B69}" presName="Name37" presStyleLbl="parChTrans1D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09228686-8B67-4B71-9DD6-F264D4F3BD64}" type="pres">
      <dgm:prSet presAssocID="{525EEF69-77E1-42CF-8F19-E56DB030881E}" presName="hierRoot2" presStyleCnt="0">
        <dgm:presLayoutVars>
          <dgm:hierBranch val="init"/>
        </dgm:presLayoutVars>
      </dgm:prSet>
      <dgm:spPr/>
    </dgm:pt>
    <dgm:pt modelId="{C62ABE1B-C47F-4188-8C73-10178A0008A1}" type="pres">
      <dgm:prSet presAssocID="{525EEF69-77E1-42CF-8F19-E56DB030881E}" presName="rootComposite" presStyleCnt="0"/>
      <dgm:spPr/>
    </dgm:pt>
    <dgm:pt modelId="{79F38E6B-2674-4C7C-B2BC-0EB3C1EA1BC5}" type="pres">
      <dgm:prSet presAssocID="{525EEF69-77E1-42CF-8F19-E56DB030881E}" presName="rootText" presStyleLbl="node4" presStyleIdx="12" presStyleCnt="15" custScaleX="71309" custScaleY="44899" custLinFactNeighborX="-5842" custLinFactNeighborY="-7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A3B29-C3BF-490B-B267-A0DD62ED83F6}" type="pres">
      <dgm:prSet presAssocID="{525EEF69-77E1-42CF-8F19-E56DB030881E}" presName="rootConnector" presStyleLbl="node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C225255C-8310-4A49-8D92-23B6753765EA}" type="pres">
      <dgm:prSet presAssocID="{525EEF69-77E1-42CF-8F19-E56DB030881E}" presName="hierChild4" presStyleCnt="0"/>
      <dgm:spPr/>
    </dgm:pt>
    <dgm:pt modelId="{99E00A2D-C6EC-4365-A668-206F597A5B8B}" type="pres">
      <dgm:prSet presAssocID="{525EEF69-77E1-42CF-8F19-E56DB030881E}" presName="hierChild5" presStyleCnt="0"/>
      <dgm:spPr/>
    </dgm:pt>
    <dgm:pt modelId="{A2796D88-CFB8-43AD-8D07-CDD7551AF33A}" type="pres">
      <dgm:prSet presAssocID="{C8BA4B4E-9D00-47A5-A259-F6EBBF87A15B}" presName="Name37" presStyleLbl="parChTrans1D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4FBD2564-8245-444F-82A3-BCA3EA98D3E6}" type="pres">
      <dgm:prSet presAssocID="{AAB13928-60F4-4152-AEDC-3D82AB57B31F}" presName="hierRoot2" presStyleCnt="0">
        <dgm:presLayoutVars>
          <dgm:hierBranch val="init"/>
        </dgm:presLayoutVars>
      </dgm:prSet>
      <dgm:spPr/>
    </dgm:pt>
    <dgm:pt modelId="{E3048B36-E1A0-40A2-88E6-BE2F4455FEAF}" type="pres">
      <dgm:prSet presAssocID="{AAB13928-60F4-4152-AEDC-3D82AB57B31F}" presName="rootComposite" presStyleCnt="0"/>
      <dgm:spPr/>
    </dgm:pt>
    <dgm:pt modelId="{533F1FAA-71EE-4AC6-AE3C-361BD4631569}" type="pres">
      <dgm:prSet presAssocID="{AAB13928-60F4-4152-AEDC-3D82AB57B31F}" presName="rootText" presStyleLbl="node4" presStyleIdx="13" presStyleCnt="15" custScaleX="71309" custScaleY="44899" custLinFactNeighborX="-5842" custLinFactNeighborY="-220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6041F-3564-462C-A566-FDEF4FF53ACC}" type="pres">
      <dgm:prSet presAssocID="{AAB13928-60F4-4152-AEDC-3D82AB57B31F}" presName="rootConnector" presStyleLbl="node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D3402428-1978-401F-AAB8-BEB9341ABD77}" type="pres">
      <dgm:prSet presAssocID="{AAB13928-60F4-4152-AEDC-3D82AB57B31F}" presName="hierChild4" presStyleCnt="0"/>
      <dgm:spPr/>
    </dgm:pt>
    <dgm:pt modelId="{13359AB6-5C47-4DD6-AE41-02D72CE1D32E}" type="pres">
      <dgm:prSet presAssocID="{AAB13928-60F4-4152-AEDC-3D82AB57B31F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14" presStyleCnt="15" custScaleX="71309" custScaleY="44899" custLinFactNeighborX="-5842" custLinFactNeighborY="-4479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DCB110BF-59F7-459E-B86D-0C236914C94A}" type="pres">
      <dgm:prSet presAssocID="{4F0A7DDA-D35A-4C32-A82B-496434CE2404}" presName="Name37" presStyleLbl="parChTrans1D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77CEB1D-769A-4398-9380-CB9FE3D88119}" type="pres">
      <dgm:prSet presAssocID="{3F36D126-174C-4319-8126-4529537388B8}" presName="hierRoot2" presStyleCnt="0">
        <dgm:presLayoutVars>
          <dgm:hierBranch val="init"/>
        </dgm:presLayoutVars>
      </dgm:prSet>
      <dgm:spPr/>
    </dgm:pt>
    <dgm:pt modelId="{30FACAEA-84D3-43A6-A402-F46C09025ED3}" type="pres">
      <dgm:prSet presAssocID="{3F36D126-174C-4319-8126-4529537388B8}" presName="rootComposite" presStyleCnt="0"/>
      <dgm:spPr/>
    </dgm:pt>
    <dgm:pt modelId="{A6EBC303-4B2C-472F-8A1D-095536FAD937}" type="pres">
      <dgm:prSet presAssocID="{3F36D126-174C-4319-8126-4529537388B8}" presName="rootText" presStyleLbl="node3" presStyleIdx="5" presStyleCnt="6" custScaleX="108176" custScaleY="101068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5D59C4-FB43-48D3-A3E0-340734E2CEA8}" type="pres">
      <dgm:prSet presAssocID="{3F36D126-174C-4319-8126-4529537388B8}" presName="rootConnector" presStyleLbl="node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C56CCC4-1347-42BF-8FF7-BCE9165941AF}" type="pres">
      <dgm:prSet presAssocID="{3F36D126-174C-4319-8126-4529537388B8}" presName="hierChild4" presStyleCnt="0"/>
      <dgm:spPr/>
    </dgm:pt>
    <dgm:pt modelId="{D01B94D3-1DBB-43C9-BDF5-DB2DEBD1F5F1}" type="pres">
      <dgm:prSet presAssocID="{3F36D126-174C-4319-8126-4529537388B8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826BC2AC-437E-4439-ABBE-29C4B10C09CD}" type="presOf" srcId="{1A8BEEAF-0A55-4CD7-B1BA-6A619AD33870}" destId="{B6B9D535-89F9-4B43-B238-93AA8ABA9115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BC43F711-1A49-4F46-8214-6990500AC4EF}" type="presOf" srcId="{F2659862-582C-4AA7-94CC-00D643F4DC4E}" destId="{491F512A-43BE-4699-9FF7-42F0B833EF9F}" srcOrd="0" destOrd="0" presId="urn:microsoft.com/office/officeart/2005/8/layout/orgChart1"/>
    <dgm:cxn modelId="{23515F4C-6ED6-40BF-8639-556C77A77886}" type="presOf" srcId="{BA62EB6A-C8D8-4A07-A116-DE5A11DE1F8A}" destId="{CCB375ED-7DED-476C-BC36-A71703848399}" srcOrd="0" destOrd="0" presId="urn:microsoft.com/office/officeart/2005/8/layout/orgChart1"/>
    <dgm:cxn modelId="{E1C9BBFA-2703-4521-97E5-C0047422D269}" type="presOf" srcId="{740F4FE8-1D0E-4D02-B636-56236F3F3B62}" destId="{EE106D2F-07CF-493D-A4A7-879120289BB0}" srcOrd="0" destOrd="0" presId="urn:microsoft.com/office/officeart/2005/8/layout/orgChart1"/>
    <dgm:cxn modelId="{68B23307-C6DA-4CED-ADE8-C5A01CA02AE0}" type="presOf" srcId="{4B9B30E5-E70B-4827-8F02-D57C21F6A90A}" destId="{32745A33-3ECB-4A40-8B04-8B0328A94315}" srcOrd="1" destOrd="0" presId="urn:microsoft.com/office/officeart/2005/8/layout/orgChart1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CB2D812E-99D4-49C0-891A-8E36B957F89B}" type="presOf" srcId="{AAB13928-60F4-4152-AEDC-3D82AB57B31F}" destId="{DC66041F-3564-462C-A566-FDEF4FF53ACC}" srcOrd="1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F7DFD013-816A-4B94-8C50-DB41D5F5179F}" type="presOf" srcId="{34174625-BDCA-42EC-8D1B-27A8FB48B665}" destId="{D1D793A1-6A3A-4CD7-9E18-98D99FF48A6A}" srcOrd="1" destOrd="0" presId="urn:microsoft.com/office/officeart/2005/8/layout/orgChart1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955AA76C-E241-4D2A-9599-DA60BCFF9EBC}" type="presOf" srcId="{3F36D126-174C-4319-8126-4529537388B8}" destId="{A6EBC303-4B2C-472F-8A1D-095536FAD937}" srcOrd="0" destOrd="0" presId="urn:microsoft.com/office/officeart/2005/8/layout/orgChart1"/>
    <dgm:cxn modelId="{2DB57A54-CA6F-491E-8797-C46633FAF7F1}" srcId="{2B25DB68-4D0A-48A5-ADB7-B29A68EE9D2D}" destId="{3F36D126-174C-4319-8126-4529537388B8}" srcOrd="1" destOrd="0" parTransId="{4F0A7DDA-D35A-4C32-A82B-496434CE2404}" sibTransId="{826506CB-B08D-46F4-9D44-6A191BB0F2B5}"/>
    <dgm:cxn modelId="{D467FF03-9C59-4CD5-830C-CCE8CB91BE8C}" srcId="{970E218F-047D-4646-8321-13C152D6604F}" destId="{602CCB02-DEC4-4B38-8695-30BC9B92C592}" srcOrd="4" destOrd="0" parTransId="{5694655D-AD73-47E1-802E-1B53FE9B1D26}" sibTransId="{C483E025-4AD3-41BD-8416-CE8D19CB0DC6}"/>
    <dgm:cxn modelId="{44EF7967-24A3-4896-9077-A425D32BC077}" type="presOf" srcId="{525EEF69-77E1-42CF-8F19-E56DB030881E}" destId="{C9AA3B29-C3BF-490B-B267-A0DD62ED83F6}" srcOrd="1" destOrd="0" presId="urn:microsoft.com/office/officeart/2005/8/layout/orgChart1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E38BCDD7-893D-49BF-80EE-AEEEA9BEF09C}" type="presOf" srcId="{BE817622-445D-4375-8BC7-147FF2407BE4}" destId="{FD928988-2755-4DAA-AF01-43F3935A10BB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6C370A45-F79E-45FB-948D-CD292F8D8E53}" type="presOf" srcId="{B7479F62-E07A-4BEB-A0A1-E353F011E6A4}" destId="{5A8A06F6-BFCA-46EE-90C5-176DA069E5B5}" srcOrd="1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5455B5B4-276A-4BDE-A35E-CEDB8ADFDF5B}" srcId="{5D5F6B86-583E-492E-8B62-6F8435CB019C}" destId="{B9CC488D-1BD1-4ADA-8E5A-EF54E2159F92}" srcOrd="0" destOrd="0" parTransId="{1A0189D9-2B85-49ED-9A73-17061F38943E}" sibTransId="{83D913F5-CBDE-4BE8-BEF6-38B28E7E9ED8}"/>
    <dgm:cxn modelId="{8347E43A-E248-48F2-A387-9AEB7BBEC4CB}" type="presOf" srcId="{525EEF69-77E1-42CF-8F19-E56DB030881E}" destId="{79F38E6B-2674-4C7C-B2BC-0EB3C1EA1BC5}" srcOrd="0" destOrd="0" presId="urn:microsoft.com/office/officeart/2005/8/layout/orgChart1"/>
    <dgm:cxn modelId="{B461914F-A703-43E5-9129-CBF6B9BB654F}" type="presOf" srcId="{AAB13928-60F4-4152-AEDC-3D82AB57B31F}" destId="{533F1FAA-71EE-4AC6-AE3C-361BD4631569}" srcOrd="0" destOrd="0" presId="urn:microsoft.com/office/officeart/2005/8/layout/orgChart1"/>
    <dgm:cxn modelId="{CF645444-B61E-47FB-8C29-5204BD82F2E6}" srcId="{970E218F-047D-4646-8321-13C152D6604F}" destId="{AAB13928-60F4-4152-AEDC-3D82AB57B31F}" srcOrd="3" destOrd="0" parTransId="{C8BA4B4E-9D00-47A5-A259-F6EBBF87A15B}" sibTransId="{573DBE34-23AC-411E-889C-4ECB8F8975CF}"/>
    <dgm:cxn modelId="{E2C678A3-86B1-4ED7-9559-CD173EFCAA78}" srcId="{EEEBB522-F0E0-4A66-A0D2-1B2342DFB4E4}" destId="{F2659862-582C-4AA7-94CC-00D643F4DC4E}" srcOrd="0" destOrd="0" parTransId="{DAE19F31-6893-4F6A-AEBB-4B94BF39D7C3}" sibTransId="{CFB8329E-13CA-4D4F-AE4F-23E126970AC1}"/>
    <dgm:cxn modelId="{8AD76233-EC09-4EED-8CA3-76C06EEADCD3}" srcId="{D3C19FC6-344B-4EC5-801D-B2A9807A3D84}" destId="{A75568BA-B4BB-4C2F-8F8F-56570450CA61}" srcOrd="0" destOrd="0" parTransId="{A51CC6EF-8BDC-4F59-B2DF-B6D778FE25CA}" sibTransId="{7F9F8C32-5FEF-4ADB-8288-B0073B932F0F}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31327343-2B41-4D64-BAC3-706FFBBCF78A}" type="presOf" srcId="{DAE19F31-6893-4F6A-AEBB-4B94BF39D7C3}" destId="{2704C5BE-369F-431A-938E-8AB3FEDC51A2}" srcOrd="0" destOrd="0" presId="urn:microsoft.com/office/officeart/2005/8/layout/orgChart1"/>
    <dgm:cxn modelId="{23C403C1-7AD7-4722-AA12-F596BD02818D}" type="presOf" srcId="{4B9B30E5-E70B-4827-8F02-D57C21F6A90A}" destId="{0E1C9F99-8603-4B73-B999-E457FAAC7367}" srcOrd="0" destOrd="0" presId="urn:microsoft.com/office/officeart/2005/8/layout/orgChart1"/>
    <dgm:cxn modelId="{35DDCAE3-C4A1-41C4-BDB4-A398441605C0}" type="presOf" srcId="{B9CC488D-1BD1-4ADA-8E5A-EF54E2159F92}" destId="{AE6001F3-5099-4882-8337-141DF20AAF54}" srcOrd="0" destOrd="0" presId="urn:microsoft.com/office/officeart/2005/8/layout/orgChart1"/>
    <dgm:cxn modelId="{2D073163-6661-4756-A4B6-E233C3F79366}" srcId="{970E218F-047D-4646-8321-13C152D6604F}" destId="{34174625-BDCA-42EC-8D1B-27A8FB48B665}" srcOrd="0" destOrd="0" parTransId="{740F4FE8-1D0E-4D02-B636-56236F3F3B62}" sibTransId="{876A9A99-DC36-4576-AD22-3A86D495FB87}"/>
    <dgm:cxn modelId="{BFB088DE-4A27-47C6-A791-03DBA94D7676}" type="presOf" srcId="{1A0189D9-2B85-49ED-9A73-17061F38943E}" destId="{30CF8BDA-5043-4640-8B6E-55CEE772BACF}" srcOrd="0" destOrd="0" presId="urn:microsoft.com/office/officeart/2005/8/layout/orgChart1"/>
    <dgm:cxn modelId="{88D4471E-1D7D-4470-AA19-9234932B640B}" srcId="{970E218F-047D-4646-8321-13C152D6604F}" destId="{B7479F62-E07A-4BEB-A0A1-E353F011E6A4}" srcOrd="1" destOrd="0" parTransId="{1A8BEEAF-0A55-4CD7-B1BA-6A619AD33870}" sibTransId="{D69CB930-C592-4240-B6CC-BCE23F2E0FF7}"/>
    <dgm:cxn modelId="{D632FC5F-C2BD-4BAA-8C3C-B043572ECED3}" type="presOf" srcId="{2F726893-F150-4066-8C31-52646AD275D4}" destId="{FE73208B-F308-4B8D-B89D-A9AC800D495B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AFE3F8BB-6E84-4BCF-A2C2-4306A9F1CF72}" type="presOf" srcId="{F2659862-582C-4AA7-94CC-00D643F4DC4E}" destId="{10F94949-ECC4-43A1-84A6-673D5CF914CC}" srcOrd="1" destOrd="0" presId="urn:microsoft.com/office/officeart/2005/8/layout/orgChart1"/>
    <dgm:cxn modelId="{22485FFB-BAA8-4BC4-8D10-F2691BA1C65E}" type="presOf" srcId="{A75568BA-B4BB-4C2F-8F8F-56570450CA61}" destId="{6EF01029-18F6-4324-807E-3181DB16C606}" srcOrd="0" destOrd="0" presId="urn:microsoft.com/office/officeart/2005/8/layout/orgChart1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03C4FD5A-A435-4471-AC10-A84C772B2502}" srcId="{7BCED678-4A70-4FA4-985B-B00278A2C6D9}" destId="{09CC51F2-58D0-4D50-BF36-7B22F190894E}" srcOrd="0" destOrd="0" parTransId="{98286674-B3F9-4468-B70B-4EAB9A9677B7}" sibTransId="{89B37AC9-626E-4069-86C4-53C53C34C0F8}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B68536A8-38A8-4890-B692-29C565B07FD1}" type="presOf" srcId="{B9CC488D-1BD1-4ADA-8E5A-EF54E2159F92}" destId="{FA0EE8AD-D1A5-4F47-BD78-FBE20365A3A0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5A94F4EC-0A76-4F05-9B96-296D04FA33AB}" type="presOf" srcId="{B7479F62-E07A-4BEB-A0A1-E353F011E6A4}" destId="{93885427-5270-4E33-B337-DF85902E3B7B}" srcOrd="0" destOrd="0" presId="urn:microsoft.com/office/officeart/2005/8/layout/orgChart1"/>
    <dgm:cxn modelId="{F84DB65C-070A-4BA6-A503-6B40A6747C43}" srcId="{AF269259-CF9F-4A1B-8770-76EB0E4C275F}" destId="{2F726893-F150-4066-8C31-52646AD275D4}" srcOrd="0" destOrd="0" parTransId="{BA62EB6A-C8D8-4A07-A116-DE5A11DE1F8A}" sibTransId="{E23A9CE4-CEC4-4C5D-A9D9-7A0D26639E73}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60569BA2-8C9B-46D8-992A-21BB2875C862}" type="presOf" srcId="{A51CC6EF-8BDC-4F59-B2DF-B6D778FE25CA}" destId="{4E6E2761-E1D1-4D5D-80BC-7737EA7493AA}" srcOrd="0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706DC6AA-3169-45F3-8CC7-146FB2443B7A}" type="presOf" srcId="{34174625-BDCA-42EC-8D1B-27A8FB48B665}" destId="{B46023A3-B242-443D-9429-1262FBCD3C1F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EDD47B4-5FB1-4572-BB31-D0674BF61965}" srcId="{E63389CD-B512-4A86-B89B-251A90DD70D0}" destId="{4B9B30E5-E70B-4827-8F02-D57C21F6A90A}" srcOrd="0" destOrd="0" parTransId="{BE817622-445D-4375-8BC7-147FF2407BE4}" sibTransId="{BD9B03B8-E5F9-4AB6-B126-3478C0DFC6F4}"/>
    <dgm:cxn modelId="{C58C8521-56A0-4DAF-B8A4-3E7FB51B4187}" srcId="{970E218F-047D-4646-8321-13C152D6604F}" destId="{525EEF69-77E1-42CF-8F19-E56DB030881E}" srcOrd="2" destOrd="0" parTransId="{E99DC46F-1668-4718-AF51-F8FB092C1B69}" sibTransId="{D7FD35C9-C86F-46CA-B55B-4B5B09501647}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3ADD16D8-3451-4C22-9195-7E387554DD3F}" type="presOf" srcId="{3F36D126-174C-4319-8126-4529537388B8}" destId="{D35D59C4-FB43-48D3-A3E0-340734E2CEA8}" srcOrd="1" destOrd="0" presId="urn:microsoft.com/office/officeart/2005/8/layout/orgChart1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3A15E1FF-5FAB-4E16-B9AB-5F4C57BF3AA4}" type="presOf" srcId="{09CC51F2-58D0-4D50-BF36-7B22F190894E}" destId="{FB5225F9-6574-4E92-8B5D-415FB0D83F3C}" srcOrd="1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1AB3B50D-BA9C-43E0-8812-2DE8D0F4D3DC}" type="presOf" srcId="{09CC51F2-58D0-4D50-BF36-7B22F190894E}" destId="{14E96A7E-27C6-42A7-A438-EF7203493C49}" srcOrd="0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46303FF2-E8CD-4763-A106-1FAD85C21876}" type="presOf" srcId="{6D30E15D-E603-4BA2-9EBE-0D46DB28AEA1}" destId="{DA62AFF9-A5B5-4B9E-A4CD-850ECD4041B8}" srcOrd="0" destOrd="0" presId="urn:microsoft.com/office/officeart/2005/8/layout/orgChart1"/>
    <dgm:cxn modelId="{0DB81645-310D-433C-AD9F-00211AA71A01}" type="presOf" srcId="{17C3A06F-13A2-487A-B76B-122D10BA82E2}" destId="{4B8E6D28-8617-4760-9022-D71539049C60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72BBD738-109A-4465-B070-BAA2D56C1C1F}" type="presOf" srcId="{A75568BA-B4BB-4C2F-8F8F-56570450CA61}" destId="{B97CD746-6E62-49EA-AC30-B8546F948C1A}" srcOrd="1" destOrd="0" presId="urn:microsoft.com/office/officeart/2005/8/layout/orgChart1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9D7F1B4-B7A1-44E3-AB55-C43006172C69}" type="presOf" srcId="{4F0A7DDA-D35A-4C32-A82B-496434CE2404}" destId="{DCB110BF-59F7-459E-B86D-0C236914C94A}" srcOrd="0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2D88D61-56A3-409B-9145-CB603781E19B}" type="presOf" srcId="{C8BA4B4E-9D00-47A5-A259-F6EBBF87A15B}" destId="{A2796D88-CFB8-43AD-8D07-CDD7551AF33A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CAA6A0B5-47B0-47D5-8FE8-72FEC3763E4C}" type="presOf" srcId="{2F726893-F150-4066-8C31-52646AD275D4}" destId="{DB689B51-AE3F-4082-AF3B-D78AD8E8A6D6}" srcOrd="1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35BD3195-316E-46B4-B160-F94676ADAE89}" srcId="{9A484954-C292-46AD-978B-8FF786D44C6C}" destId="{6D30E15D-E603-4BA2-9EBE-0D46DB28AEA1}" srcOrd="0" destOrd="0" parTransId="{17C3A06F-13A2-487A-B76B-122D10BA82E2}" sibTransId="{272F93BE-E7E3-4943-82EF-242AA7DFB258}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4C9B2D10-308D-41BC-AC18-9A684A3FEBCB}" type="presOf" srcId="{6D30E15D-E603-4BA2-9EBE-0D46DB28AEA1}" destId="{4CB94276-DFE6-4875-8650-BC37E9CE2853}" srcOrd="1" destOrd="0" presId="urn:microsoft.com/office/officeart/2005/8/layout/orgChart1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44F799F5-4208-409C-8D28-C92AEBA087A9}" type="presOf" srcId="{E99DC46F-1668-4718-AF51-F8FB092C1B69}" destId="{1823559F-DCEC-4E85-A772-5BAC30EB486C}" srcOrd="0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F43607AB-CCE8-4BB7-9B0F-10B14EE448F0}" type="presOf" srcId="{98286674-B3F9-4468-B70B-4EAB9A9677B7}" destId="{DCEC783B-236B-4D59-A1D7-EA431ABCC74D}" srcOrd="0" destOrd="0" presId="urn:microsoft.com/office/officeart/2005/8/layout/orgChart1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9E52DAE6-E1D4-494B-BC6E-26E69278CA9E}" type="presParOf" srcId="{3B1234D8-EE11-471F-91DB-3E35DD5388F4}" destId="{CCB375ED-7DED-476C-BC36-A71703848399}" srcOrd="0" destOrd="0" presId="urn:microsoft.com/office/officeart/2005/8/layout/orgChart1"/>
    <dgm:cxn modelId="{6C5F623F-7FB4-4E68-A441-E2B6491E695C}" type="presParOf" srcId="{3B1234D8-EE11-471F-91DB-3E35DD5388F4}" destId="{E88DA397-E9C7-4F13-AFCD-87A4052D0B88}" srcOrd="1" destOrd="0" presId="urn:microsoft.com/office/officeart/2005/8/layout/orgChart1"/>
    <dgm:cxn modelId="{0117C936-8F9F-4215-A02D-D3B8BD4AFF22}" type="presParOf" srcId="{E88DA397-E9C7-4F13-AFCD-87A4052D0B88}" destId="{F9FB4DE2-D8C0-4B1A-8309-D228ECFD675E}" srcOrd="0" destOrd="0" presId="urn:microsoft.com/office/officeart/2005/8/layout/orgChart1"/>
    <dgm:cxn modelId="{DAAFDCF7-D280-4CBD-830B-0A292AD71F96}" type="presParOf" srcId="{F9FB4DE2-D8C0-4B1A-8309-D228ECFD675E}" destId="{FE73208B-F308-4B8D-B89D-A9AC800D495B}" srcOrd="0" destOrd="0" presId="urn:microsoft.com/office/officeart/2005/8/layout/orgChart1"/>
    <dgm:cxn modelId="{CC79E3FB-0E25-4615-AA1C-076EB402EABA}" type="presParOf" srcId="{F9FB4DE2-D8C0-4B1A-8309-D228ECFD675E}" destId="{DB689B51-AE3F-4082-AF3B-D78AD8E8A6D6}" srcOrd="1" destOrd="0" presId="urn:microsoft.com/office/officeart/2005/8/layout/orgChart1"/>
    <dgm:cxn modelId="{C873A717-20F7-4C94-B070-03AC8A97CA36}" type="presParOf" srcId="{E88DA397-E9C7-4F13-AFCD-87A4052D0B88}" destId="{3B8897DB-6DB2-4234-815B-733F6260BA80}" srcOrd="1" destOrd="0" presId="urn:microsoft.com/office/officeart/2005/8/layout/orgChart1"/>
    <dgm:cxn modelId="{BD7AE055-D762-4433-A1F3-B465E08A7BD9}" type="presParOf" srcId="{E88DA397-E9C7-4F13-AFCD-87A4052D0B88}" destId="{2F544D3E-96E6-4117-9727-E4549CBC3C0C}" srcOrd="2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DBF79F49-99B2-4994-A521-585B3E9DF0CF}" type="presParOf" srcId="{7CD79BE1-212C-4AFB-827F-41773D51826F}" destId="{4B8E6D28-8617-4760-9022-D71539049C60}" srcOrd="0" destOrd="0" presId="urn:microsoft.com/office/officeart/2005/8/layout/orgChart1"/>
    <dgm:cxn modelId="{DD588B7D-7B46-46ED-B5BB-EA85FEBC4FE3}" type="presParOf" srcId="{7CD79BE1-212C-4AFB-827F-41773D51826F}" destId="{3855F8E7-6797-4E66-9943-8EEE58AF2DA8}" srcOrd="1" destOrd="0" presId="urn:microsoft.com/office/officeart/2005/8/layout/orgChart1"/>
    <dgm:cxn modelId="{45883103-9BD8-45F0-8614-829ADC19C59B}" type="presParOf" srcId="{3855F8E7-6797-4E66-9943-8EEE58AF2DA8}" destId="{DED18F89-16C1-4201-8B08-1CC14C60B66B}" srcOrd="0" destOrd="0" presId="urn:microsoft.com/office/officeart/2005/8/layout/orgChart1"/>
    <dgm:cxn modelId="{00057571-D469-428E-813E-3100AD7925AA}" type="presParOf" srcId="{DED18F89-16C1-4201-8B08-1CC14C60B66B}" destId="{DA62AFF9-A5B5-4B9E-A4CD-850ECD4041B8}" srcOrd="0" destOrd="0" presId="urn:microsoft.com/office/officeart/2005/8/layout/orgChart1"/>
    <dgm:cxn modelId="{A7E40AF3-85B8-4E63-B807-85D79DE931EF}" type="presParOf" srcId="{DED18F89-16C1-4201-8B08-1CC14C60B66B}" destId="{4CB94276-DFE6-4875-8650-BC37E9CE2853}" srcOrd="1" destOrd="0" presId="urn:microsoft.com/office/officeart/2005/8/layout/orgChart1"/>
    <dgm:cxn modelId="{592EC230-BDCC-4AA0-AC3F-A9AC0D58F752}" type="presParOf" srcId="{3855F8E7-6797-4E66-9943-8EEE58AF2DA8}" destId="{24F00AD4-E9B5-4CD8-A366-289934D9F118}" srcOrd="1" destOrd="0" presId="urn:microsoft.com/office/officeart/2005/8/layout/orgChart1"/>
    <dgm:cxn modelId="{A95548ED-659C-4629-AA73-8A29C9C56BEF}" type="presParOf" srcId="{3855F8E7-6797-4E66-9943-8EEE58AF2DA8}" destId="{BFC5B2DC-9DED-4CAA-A0AD-643E772CBE2E}" srcOrd="2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87236DCF-E283-43A9-9BC7-294688EAE452}" type="presParOf" srcId="{45DBF33B-EE6F-4386-ADD4-1D1B3AC6BCDD}" destId="{FD928988-2755-4DAA-AF01-43F3935A10BB}" srcOrd="0" destOrd="0" presId="urn:microsoft.com/office/officeart/2005/8/layout/orgChart1"/>
    <dgm:cxn modelId="{4B2C99D0-B877-4310-A625-89A57D07B3DB}" type="presParOf" srcId="{45DBF33B-EE6F-4386-ADD4-1D1B3AC6BCDD}" destId="{46D6BB74-BC2B-4D21-B0DF-AE60D094F0A2}" srcOrd="1" destOrd="0" presId="urn:microsoft.com/office/officeart/2005/8/layout/orgChart1"/>
    <dgm:cxn modelId="{D3034D1A-E82C-4CB2-A87F-576BB98D1698}" type="presParOf" srcId="{46D6BB74-BC2B-4D21-B0DF-AE60D094F0A2}" destId="{3F06EED1-7E72-48DE-959F-A07BE52E5F9F}" srcOrd="0" destOrd="0" presId="urn:microsoft.com/office/officeart/2005/8/layout/orgChart1"/>
    <dgm:cxn modelId="{CCFA21C8-CB54-4AC6-91E9-96D35E865FCC}" type="presParOf" srcId="{3F06EED1-7E72-48DE-959F-A07BE52E5F9F}" destId="{0E1C9F99-8603-4B73-B999-E457FAAC7367}" srcOrd="0" destOrd="0" presId="urn:microsoft.com/office/officeart/2005/8/layout/orgChart1"/>
    <dgm:cxn modelId="{EB81E25A-5DC3-4A8A-99CA-D39FDB3A5236}" type="presParOf" srcId="{3F06EED1-7E72-48DE-959F-A07BE52E5F9F}" destId="{32745A33-3ECB-4A40-8B04-8B0328A94315}" srcOrd="1" destOrd="0" presId="urn:microsoft.com/office/officeart/2005/8/layout/orgChart1"/>
    <dgm:cxn modelId="{E9DD164F-B5CE-47B0-8020-E81F77EE1AFE}" type="presParOf" srcId="{46D6BB74-BC2B-4D21-B0DF-AE60D094F0A2}" destId="{3A97917A-3AF2-42B1-8785-3FFB501864FB}" srcOrd="1" destOrd="0" presId="urn:microsoft.com/office/officeart/2005/8/layout/orgChart1"/>
    <dgm:cxn modelId="{F40601FD-D2CF-4F76-A20E-B0F54738F630}" type="presParOf" srcId="{46D6BB74-BC2B-4D21-B0DF-AE60D094F0A2}" destId="{6EC6BA7D-601B-4141-BBBD-8571FD45D8D6}" srcOrd="2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F4B983D-93CC-40A6-83E1-C592590A9F7D}" type="presParOf" srcId="{2AF9329C-8CFA-42BF-A981-F18F30E1A487}" destId="{2704C5BE-369F-431A-938E-8AB3FEDC51A2}" srcOrd="0" destOrd="0" presId="urn:microsoft.com/office/officeart/2005/8/layout/orgChart1"/>
    <dgm:cxn modelId="{3B8EEAC6-7C09-44AC-8A85-AAC6088C70F3}" type="presParOf" srcId="{2AF9329C-8CFA-42BF-A981-F18F30E1A487}" destId="{FE0D7822-9EDC-402F-ADB8-A10EEA28378F}" srcOrd="1" destOrd="0" presId="urn:microsoft.com/office/officeart/2005/8/layout/orgChart1"/>
    <dgm:cxn modelId="{BB43A102-1EBE-4153-8AC6-55CD7F880899}" type="presParOf" srcId="{FE0D7822-9EDC-402F-ADB8-A10EEA28378F}" destId="{619FC924-B9FA-4249-A79E-815521815804}" srcOrd="0" destOrd="0" presId="urn:microsoft.com/office/officeart/2005/8/layout/orgChart1"/>
    <dgm:cxn modelId="{0D267033-722A-4624-90AE-6E5F2C22FB31}" type="presParOf" srcId="{619FC924-B9FA-4249-A79E-815521815804}" destId="{491F512A-43BE-4699-9FF7-42F0B833EF9F}" srcOrd="0" destOrd="0" presId="urn:microsoft.com/office/officeart/2005/8/layout/orgChart1"/>
    <dgm:cxn modelId="{EBAFE970-6860-478E-A62A-194AD02493BB}" type="presParOf" srcId="{619FC924-B9FA-4249-A79E-815521815804}" destId="{10F94949-ECC4-43A1-84A6-673D5CF914CC}" srcOrd="1" destOrd="0" presId="urn:microsoft.com/office/officeart/2005/8/layout/orgChart1"/>
    <dgm:cxn modelId="{5F4B651A-FCCA-4385-96B8-551E8FC2A7B4}" type="presParOf" srcId="{FE0D7822-9EDC-402F-ADB8-A10EEA28378F}" destId="{519B3A4A-25DA-41B3-B1F1-A41F5820EDBD}" srcOrd="1" destOrd="0" presId="urn:microsoft.com/office/officeart/2005/8/layout/orgChart1"/>
    <dgm:cxn modelId="{E6410D13-5D51-447B-842F-8FAF87B44BB8}" type="presParOf" srcId="{FE0D7822-9EDC-402F-ADB8-A10EEA28378F}" destId="{63174C5A-D043-481E-8404-354AA30C6903}" srcOrd="2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79B87098-0FF0-441D-A148-B5DB4B487B83}" type="presParOf" srcId="{A32C03B2-3038-4B3A-960D-3ED903F0769F}" destId="{4E6E2761-E1D1-4D5D-80BC-7737EA7493AA}" srcOrd="0" destOrd="0" presId="urn:microsoft.com/office/officeart/2005/8/layout/orgChart1"/>
    <dgm:cxn modelId="{E1735ACB-8E11-4D68-9EA6-CC1814528EFA}" type="presParOf" srcId="{A32C03B2-3038-4B3A-960D-3ED903F0769F}" destId="{A75391E5-86A2-480D-87BF-BA54A5B64307}" srcOrd="1" destOrd="0" presId="urn:microsoft.com/office/officeart/2005/8/layout/orgChart1"/>
    <dgm:cxn modelId="{A15E4291-CA14-423B-BEE1-A6B011626E56}" type="presParOf" srcId="{A75391E5-86A2-480D-87BF-BA54A5B64307}" destId="{B271BE25-0CA2-42FF-9281-5622E0E747D6}" srcOrd="0" destOrd="0" presId="urn:microsoft.com/office/officeart/2005/8/layout/orgChart1"/>
    <dgm:cxn modelId="{64C2DBF7-538B-421D-8BFF-8854654A5F8A}" type="presParOf" srcId="{B271BE25-0CA2-42FF-9281-5622E0E747D6}" destId="{6EF01029-18F6-4324-807E-3181DB16C606}" srcOrd="0" destOrd="0" presId="urn:microsoft.com/office/officeart/2005/8/layout/orgChart1"/>
    <dgm:cxn modelId="{1408A958-731E-4CC1-9006-8C5A376E5EAE}" type="presParOf" srcId="{B271BE25-0CA2-42FF-9281-5622E0E747D6}" destId="{B97CD746-6E62-49EA-AC30-B8546F948C1A}" srcOrd="1" destOrd="0" presId="urn:microsoft.com/office/officeart/2005/8/layout/orgChart1"/>
    <dgm:cxn modelId="{913D7EF5-5399-401A-B1A0-03DDB5AC7466}" type="presParOf" srcId="{A75391E5-86A2-480D-87BF-BA54A5B64307}" destId="{A7BECC5C-5004-4397-ADF5-9CBB135DAA62}" srcOrd="1" destOrd="0" presId="urn:microsoft.com/office/officeart/2005/8/layout/orgChart1"/>
    <dgm:cxn modelId="{E1BCCEB2-D746-4A65-8173-C3D117373E45}" type="presParOf" srcId="{A75391E5-86A2-480D-87BF-BA54A5B64307}" destId="{3C292888-38FB-4124-9A9E-B29406BD71B6}" srcOrd="2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B66AA997-F4E1-449E-862A-7FFB1C923D96}" type="presParOf" srcId="{8F9E9624-0294-471D-A6E2-E66397B808FD}" destId="{30CF8BDA-5043-4640-8B6E-55CEE772BACF}" srcOrd="0" destOrd="0" presId="urn:microsoft.com/office/officeart/2005/8/layout/orgChart1"/>
    <dgm:cxn modelId="{7646026A-E8B7-4735-B23F-F397BFD30D3C}" type="presParOf" srcId="{8F9E9624-0294-471D-A6E2-E66397B808FD}" destId="{2CB37155-D59D-42D5-96F0-4C009D38DB7A}" srcOrd="1" destOrd="0" presId="urn:microsoft.com/office/officeart/2005/8/layout/orgChart1"/>
    <dgm:cxn modelId="{CCB13803-12F4-4895-9705-8366B30D979A}" type="presParOf" srcId="{2CB37155-D59D-42D5-96F0-4C009D38DB7A}" destId="{9C1A0ACA-B05D-4673-BB55-5F161EB17CE9}" srcOrd="0" destOrd="0" presId="urn:microsoft.com/office/officeart/2005/8/layout/orgChart1"/>
    <dgm:cxn modelId="{979B70F3-50B5-45AF-AA0B-BA6C7B7A7268}" type="presParOf" srcId="{9C1A0ACA-B05D-4673-BB55-5F161EB17CE9}" destId="{AE6001F3-5099-4882-8337-141DF20AAF54}" srcOrd="0" destOrd="0" presId="urn:microsoft.com/office/officeart/2005/8/layout/orgChart1"/>
    <dgm:cxn modelId="{963732F7-D7F1-488D-96FC-85CCB33D16CA}" type="presParOf" srcId="{9C1A0ACA-B05D-4673-BB55-5F161EB17CE9}" destId="{FA0EE8AD-D1A5-4F47-BD78-FBE20365A3A0}" srcOrd="1" destOrd="0" presId="urn:microsoft.com/office/officeart/2005/8/layout/orgChart1"/>
    <dgm:cxn modelId="{105AD260-F7B1-415E-B264-22CC248A508B}" type="presParOf" srcId="{2CB37155-D59D-42D5-96F0-4C009D38DB7A}" destId="{AD890004-2520-46FC-92F5-0B993098D72E}" srcOrd="1" destOrd="0" presId="urn:microsoft.com/office/officeart/2005/8/layout/orgChart1"/>
    <dgm:cxn modelId="{227C90DC-D160-4F06-BA02-C88D7A3CEC1E}" type="presParOf" srcId="{2CB37155-D59D-42D5-96F0-4C009D38DB7A}" destId="{33EDAB2E-DE0B-4491-B9A6-F7F22E1F44D8}" srcOrd="2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547EFFAD-7EBB-429F-B0A6-3984F52B1D5E}" type="presParOf" srcId="{137E0CA5-B14E-44BA-9944-9B1A79CF3C6F}" destId="{DCEC783B-236B-4D59-A1D7-EA431ABCC74D}" srcOrd="0" destOrd="0" presId="urn:microsoft.com/office/officeart/2005/8/layout/orgChart1"/>
    <dgm:cxn modelId="{2D872D4F-3151-4436-93EE-36EF94A1D904}" type="presParOf" srcId="{137E0CA5-B14E-44BA-9944-9B1A79CF3C6F}" destId="{028362FD-D3C1-4A6A-8A38-B341EA133B99}" srcOrd="1" destOrd="0" presId="urn:microsoft.com/office/officeart/2005/8/layout/orgChart1"/>
    <dgm:cxn modelId="{156C2A6F-BB2D-4103-82DC-67622C599999}" type="presParOf" srcId="{028362FD-D3C1-4A6A-8A38-B341EA133B99}" destId="{F6020025-F677-487A-A863-AAF439D59883}" srcOrd="0" destOrd="0" presId="urn:microsoft.com/office/officeart/2005/8/layout/orgChart1"/>
    <dgm:cxn modelId="{3DEF42CC-3933-41F4-87B2-7B00FD0522E3}" type="presParOf" srcId="{F6020025-F677-487A-A863-AAF439D59883}" destId="{14E96A7E-27C6-42A7-A438-EF7203493C49}" srcOrd="0" destOrd="0" presId="urn:microsoft.com/office/officeart/2005/8/layout/orgChart1"/>
    <dgm:cxn modelId="{3DE752E2-367B-4BFD-9E23-034A318DB5D7}" type="presParOf" srcId="{F6020025-F677-487A-A863-AAF439D59883}" destId="{FB5225F9-6574-4E92-8B5D-415FB0D83F3C}" srcOrd="1" destOrd="0" presId="urn:microsoft.com/office/officeart/2005/8/layout/orgChart1"/>
    <dgm:cxn modelId="{C687C45D-9FDF-4ECA-9505-408D254D2ECD}" type="presParOf" srcId="{028362FD-D3C1-4A6A-8A38-B341EA133B99}" destId="{2B5B4F38-0CDC-4E61-AD58-B78EA272FC6F}" srcOrd="1" destOrd="0" presId="urn:microsoft.com/office/officeart/2005/8/layout/orgChart1"/>
    <dgm:cxn modelId="{EACAD49E-4ED1-4FF2-96AE-503D69F74CDC}" type="presParOf" srcId="{028362FD-D3C1-4A6A-8A38-B341EA133B99}" destId="{842595D2-9DD7-4A1A-AE14-4C98892F4731}" srcOrd="2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BC73DDE4-D850-42A5-9B43-560C3783EF31}" type="presParOf" srcId="{3D572823-3EC3-410E-83A8-6F831BDF283C}" destId="{EE106D2F-07CF-493D-A4A7-879120289BB0}" srcOrd="0" destOrd="0" presId="urn:microsoft.com/office/officeart/2005/8/layout/orgChart1"/>
    <dgm:cxn modelId="{E4115616-7E97-4C32-9E64-5A80B93F3D46}" type="presParOf" srcId="{3D572823-3EC3-410E-83A8-6F831BDF283C}" destId="{83BA0493-A8BD-4BB8-94CA-33B969DC1CAF}" srcOrd="1" destOrd="0" presId="urn:microsoft.com/office/officeart/2005/8/layout/orgChart1"/>
    <dgm:cxn modelId="{23153F59-1EC6-49E6-9AE4-72D1094C9BCC}" type="presParOf" srcId="{83BA0493-A8BD-4BB8-94CA-33B969DC1CAF}" destId="{CE4E3235-0DA2-4A41-941B-55BA445E3E3E}" srcOrd="0" destOrd="0" presId="urn:microsoft.com/office/officeart/2005/8/layout/orgChart1"/>
    <dgm:cxn modelId="{F99DB49F-D583-4E7D-82E3-5092BD07BE90}" type="presParOf" srcId="{CE4E3235-0DA2-4A41-941B-55BA445E3E3E}" destId="{B46023A3-B242-443D-9429-1262FBCD3C1F}" srcOrd="0" destOrd="0" presId="urn:microsoft.com/office/officeart/2005/8/layout/orgChart1"/>
    <dgm:cxn modelId="{DDD84E52-24D7-4433-B56D-3EA641389A4E}" type="presParOf" srcId="{CE4E3235-0DA2-4A41-941B-55BA445E3E3E}" destId="{D1D793A1-6A3A-4CD7-9E18-98D99FF48A6A}" srcOrd="1" destOrd="0" presId="urn:microsoft.com/office/officeart/2005/8/layout/orgChart1"/>
    <dgm:cxn modelId="{E31D9FBA-2C7C-4A87-B579-E7FF77A274E8}" type="presParOf" srcId="{83BA0493-A8BD-4BB8-94CA-33B969DC1CAF}" destId="{3040B968-E756-4537-BF45-AA74F09B8DB0}" srcOrd="1" destOrd="0" presId="urn:microsoft.com/office/officeart/2005/8/layout/orgChart1"/>
    <dgm:cxn modelId="{181BD8AB-1AD4-442B-B3C6-49E8E045E162}" type="presParOf" srcId="{83BA0493-A8BD-4BB8-94CA-33B969DC1CAF}" destId="{2ECE6F74-6EDC-4C13-B7DC-AFEDAF4F4B35}" srcOrd="2" destOrd="0" presId="urn:microsoft.com/office/officeart/2005/8/layout/orgChart1"/>
    <dgm:cxn modelId="{5A44B74B-3070-450D-8EDB-0AD3E82B3F94}" type="presParOf" srcId="{3D572823-3EC3-410E-83A8-6F831BDF283C}" destId="{B6B9D535-89F9-4B43-B238-93AA8ABA9115}" srcOrd="2" destOrd="0" presId="urn:microsoft.com/office/officeart/2005/8/layout/orgChart1"/>
    <dgm:cxn modelId="{DDAC3EDA-128A-49D9-B1CC-2538DB13C60D}" type="presParOf" srcId="{3D572823-3EC3-410E-83A8-6F831BDF283C}" destId="{7FEF0D2B-213B-4769-9518-FB3AEB304750}" srcOrd="3" destOrd="0" presId="urn:microsoft.com/office/officeart/2005/8/layout/orgChart1"/>
    <dgm:cxn modelId="{050EB5FD-65B5-4D44-8350-DB0ECDC77B78}" type="presParOf" srcId="{7FEF0D2B-213B-4769-9518-FB3AEB304750}" destId="{71D48B96-7FC5-42A9-8D6B-66856363C064}" srcOrd="0" destOrd="0" presId="urn:microsoft.com/office/officeart/2005/8/layout/orgChart1"/>
    <dgm:cxn modelId="{692B76D9-0DCA-40EE-8712-A7A8EEE52DFD}" type="presParOf" srcId="{71D48B96-7FC5-42A9-8D6B-66856363C064}" destId="{93885427-5270-4E33-B337-DF85902E3B7B}" srcOrd="0" destOrd="0" presId="urn:microsoft.com/office/officeart/2005/8/layout/orgChart1"/>
    <dgm:cxn modelId="{1AFCCCF6-12EB-43C3-A173-7A64D4C7C5BF}" type="presParOf" srcId="{71D48B96-7FC5-42A9-8D6B-66856363C064}" destId="{5A8A06F6-BFCA-46EE-90C5-176DA069E5B5}" srcOrd="1" destOrd="0" presId="urn:microsoft.com/office/officeart/2005/8/layout/orgChart1"/>
    <dgm:cxn modelId="{9C2A4F23-F540-4BE1-9BCE-9158840387B6}" type="presParOf" srcId="{7FEF0D2B-213B-4769-9518-FB3AEB304750}" destId="{8FE1095B-B705-483F-97FE-250AFAD39C30}" srcOrd="1" destOrd="0" presId="urn:microsoft.com/office/officeart/2005/8/layout/orgChart1"/>
    <dgm:cxn modelId="{1286580E-2651-477C-9D43-BCB640532D9E}" type="presParOf" srcId="{7FEF0D2B-213B-4769-9518-FB3AEB304750}" destId="{5317002A-3372-4316-8FA6-41E5E3E9EDBC}" srcOrd="2" destOrd="0" presId="urn:microsoft.com/office/officeart/2005/8/layout/orgChart1"/>
    <dgm:cxn modelId="{A3068C2F-F182-4CDC-B70E-E56E4D8D9413}" type="presParOf" srcId="{3D572823-3EC3-410E-83A8-6F831BDF283C}" destId="{1823559F-DCEC-4E85-A772-5BAC30EB486C}" srcOrd="4" destOrd="0" presId="urn:microsoft.com/office/officeart/2005/8/layout/orgChart1"/>
    <dgm:cxn modelId="{B5A5D15A-A0A6-4532-9BD0-CB27B132BF9D}" type="presParOf" srcId="{3D572823-3EC3-410E-83A8-6F831BDF283C}" destId="{09228686-8B67-4B71-9DD6-F264D4F3BD64}" srcOrd="5" destOrd="0" presId="urn:microsoft.com/office/officeart/2005/8/layout/orgChart1"/>
    <dgm:cxn modelId="{06FD79D6-6B6C-4359-B884-9D3FE3C8C5FA}" type="presParOf" srcId="{09228686-8B67-4B71-9DD6-F264D4F3BD64}" destId="{C62ABE1B-C47F-4188-8C73-10178A0008A1}" srcOrd="0" destOrd="0" presId="urn:microsoft.com/office/officeart/2005/8/layout/orgChart1"/>
    <dgm:cxn modelId="{914A1AF5-BAB3-4D65-BF3F-420463376A54}" type="presParOf" srcId="{C62ABE1B-C47F-4188-8C73-10178A0008A1}" destId="{79F38E6B-2674-4C7C-B2BC-0EB3C1EA1BC5}" srcOrd="0" destOrd="0" presId="urn:microsoft.com/office/officeart/2005/8/layout/orgChart1"/>
    <dgm:cxn modelId="{77B2F3AD-FEE1-4D72-8A8E-F315C7E73506}" type="presParOf" srcId="{C62ABE1B-C47F-4188-8C73-10178A0008A1}" destId="{C9AA3B29-C3BF-490B-B267-A0DD62ED83F6}" srcOrd="1" destOrd="0" presId="urn:microsoft.com/office/officeart/2005/8/layout/orgChart1"/>
    <dgm:cxn modelId="{24F539BB-3FCD-4653-B047-DBA7C8C812F7}" type="presParOf" srcId="{09228686-8B67-4B71-9DD6-F264D4F3BD64}" destId="{C225255C-8310-4A49-8D92-23B6753765EA}" srcOrd="1" destOrd="0" presId="urn:microsoft.com/office/officeart/2005/8/layout/orgChart1"/>
    <dgm:cxn modelId="{A8DCFDB1-76E0-4BCE-A2F6-186AF6390C7B}" type="presParOf" srcId="{09228686-8B67-4B71-9DD6-F264D4F3BD64}" destId="{99E00A2D-C6EC-4365-A668-206F597A5B8B}" srcOrd="2" destOrd="0" presId="urn:microsoft.com/office/officeart/2005/8/layout/orgChart1"/>
    <dgm:cxn modelId="{734A7A98-72BB-4E47-A20C-947A5E4F975C}" type="presParOf" srcId="{3D572823-3EC3-410E-83A8-6F831BDF283C}" destId="{A2796D88-CFB8-43AD-8D07-CDD7551AF33A}" srcOrd="6" destOrd="0" presId="urn:microsoft.com/office/officeart/2005/8/layout/orgChart1"/>
    <dgm:cxn modelId="{5F12B7BA-56AE-415F-87F5-DD9E94415D65}" type="presParOf" srcId="{3D572823-3EC3-410E-83A8-6F831BDF283C}" destId="{4FBD2564-8245-444F-82A3-BCA3EA98D3E6}" srcOrd="7" destOrd="0" presId="urn:microsoft.com/office/officeart/2005/8/layout/orgChart1"/>
    <dgm:cxn modelId="{87AA8E39-8905-478E-9C15-FA96F1937E27}" type="presParOf" srcId="{4FBD2564-8245-444F-82A3-BCA3EA98D3E6}" destId="{E3048B36-E1A0-40A2-88E6-BE2F4455FEAF}" srcOrd="0" destOrd="0" presId="urn:microsoft.com/office/officeart/2005/8/layout/orgChart1"/>
    <dgm:cxn modelId="{CC9D820A-9035-407C-9C1E-12D719D18EDD}" type="presParOf" srcId="{E3048B36-E1A0-40A2-88E6-BE2F4455FEAF}" destId="{533F1FAA-71EE-4AC6-AE3C-361BD4631569}" srcOrd="0" destOrd="0" presId="urn:microsoft.com/office/officeart/2005/8/layout/orgChart1"/>
    <dgm:cxn modelId="{0CA92FCD-3A32-4955-9AF4-9DBE7726A4C8}" type="presParOf" srcId="{E3048B36-E1A0-40A2-88E6-BE2F4455FEAF}" destId="{DC66041F-3564-462C-A566-FDEF4FF53ACC}" srcOrd="1" destOrd="0" presId="urn:microsoft.com/office/officeart/2005/8/layout/orgChart1"/>
    <dgm:cxn modelId="{15F93728-BFC9-42B9-8C7F-DF3E706731EE}" type="presParOf" srcId="{4FBD2564-8245-444F-82A3-BCA3EA98D3E6}" destId="{D3402428-1978-401F-AAB8-BEB9341ABD77}" srcOrd="1" destOrd="0" presId="urn:microsoft.com/office/officeart/2005/8/layout/orgChart1"/>
    <dgm:cxn modelId="{93105C2B-B20D-45AA-A01F-AD4A88B6CC14}" type="presParOf" srcId="{4FBD2564-8245-444F-82A3-BCA3EA98D3E6}" destId="{13359AB6-5C47-4DD6-AE41-02D72CE1D32E}" srcOrd="2" destOrd="0" presId="urn:microsoft.com/office/officeart/2005/8/layout/orgChart1"/>
    <dgm:cxn modelId="{2B686C6C-D623-4EDB-BA8C-1DA82900EFD0}" type="presParOf" srcId="{3D572823-3EC3-410E-83A8-6F831BDF283C}" destId="{D64D2EA8-C11F-4A93-BAC8-1A9E6A57395C}" srcOrd="8" destOrd="0" presId="urn:microsoft.com/office/officeart/2005/8/layout/orgChart1"/>
    <dgm:cxn modelId="{6DF5CF01-73A3-47CB-8277-53F035F91C6B}" type="presParOf" srcId="{3D572823-3EC3-410E-83A8-6F831BDF283C}" destId="{FE0EA885-006A-4F79-9A4C-668FA88AB203}" srcOrd="9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B54F42BF-0DD0-4B8E-AA09-425785072614}" type="presParOf" srcId="{E8016E80-C275-4BF2-AC99-321801C22D11}" destId="{DCB110BF-59F7-459E-B86D-0C236914C94A}" srcOrd="2" destOrd="0" presId="urn:microsoft.com/office/officeart/2005/8/layout/orgChart1"/>
    <dgm:cxn modelId="{FC73B08A-54E9-4E5E-8C99-33AF101C9A30}" type="presParOf" srcId="{E8016E80-C275-4BF2-AC99-321801C22D11}" destId="{977CEB1D-769A-4398-9380-CB9FE3D88119}" srcOrd="3" destOrd="0" presId="urn:microsoft.com/office/officeart/2005/8/layout/orgChart1"/>
    <dgm:cxn modelId="{465C41A0-7642-4471-A8AE-71E515E944F9}" type="presParOf" srcId="{977CEB1D-769A-4398-9380-CB9FE3D88119}" destId="{30FACAEA-84D3-43A6-A402-F46C09025ED3}" srcOrd="0" destOrd="0" presId="urn:microsoft.com/office/officeart/2005/8/layout/orgChart1"/>
    <dgm:cxn modelId="{DC71298C-CDF2-460F-B8CD-08AF1B75A826}" type="presParOf" srcId="{30FACAEA-84D3-43A6-A402-F46C09025ED3}" destId="{A6EBC303-4B2C-472F-8A1D-095536FAD937}" srcOrd="0" destOrd="0" presId="urn:microsoft.com/office/officeart/2005/8/layout/orgChart1"/>
    <dgm:cxn modelId="{7D76E126-04D6-4C57-AF83-F14A056A5D79}" type="presParOf" srcId="{30FACAEA-84D3-43A6-A402-F46C09025ED3}" destId="{D35D59C4-FB43-48D3-A3E0-340734E2CEA8}" srcOrd="1" destOrd="0" presId="urn:microsoft.com/office/officeart/2005/8/layout/orgChart1"/>
    <dgm:cxn modelId="{F1958AEA-E70F-412E-A796-C541629AD147}" type="presParOf" srcId="{977CEB1D-769A-4398-9380-CB9FE3D88119}" destId="{EC56CCC4-1347-42BF-8FF7-BCE9165941AF}" srcOrd="1" destOrd="0" presId="urn:microsoft.com/office/officeart/2005/8/layout/orgChart1"/>
    <dgm:cxn modelId="{71B96561-F2D7-4B8A-B70A-5A4C7A9D64E8}" type="presParOf" srcId="{977CEB1D-769A-4398-9380-CB9FE3D88119}" destId="{D01B94D3-1DBB-43C9-BDF5-DB2DEBD1F5F1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179AD7-2E53-4A06-A791-62A362903C34}">
      <dsp:nvSpPr>
        <dsp:cNvPr id="0" name=""/>
        <dsp:cNvSpPr/>
      </dsp:nvSpPr>
      <dsp:spPr>
        <a:xfrm>
          <a:off x="4636899" y="1442231"/>
          <a:ext cx="170050" cy="824060"/>
        </a:xfrm>
        <a:custGeom>
          <a:avLst/>
          <a:gdLst/>
          <a:ahLst/>
          <a:cxnLst/>
          <a:rect l="0" t="0" r="0" b="0"/>
          <a:pathLst>
            <a:path>
              <a:moveTo>
                <a:pt x="170050" y="0"/>
              </a:moveTo>
              <a:lnTo>
                <a:pt x="170050" y="824060"/>
              </a:lnTo>
              <a:lnTo>
                <a:pt x="0" y="8240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8D03B-40B2-4830-8997-36B113F28A83}">
      <dsp:nvSpPr>
        <dsp:cNvPr id="0" name=""/>
        <dsp:cNvSpPr/>
      </dsp:nvSpPr>
      <dsp:spPr>
        <a:xfrm>
          <a:off x="4806950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3978826" y="1559112"/>
              </a:lnTo>
              <a:lnTo>
                <a:pt x="3978826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626CC-5E32-4F0D-95E3-636F1BA30E99}">
      <dsp:nvSpPr>
        <dsp:cNvPr id="0" name=""/>
        <dsp:cNvSpPr/>
      </dsp:nvSpPr>
      <dsp:spPr>
        <a:xfrm>
          <a:off x="4806950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1989413" y="1559112"/>
              </a:lnTo>
              <a:lnTo>
                <a:pt x="1989413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F07D1-DE59-452B-985B-EF9A27196474}">
      <dsp:nvSpPr>
        <dsp:cNvPr id="0" name=""/>
        <dsp:cNvSpPr/>
      </dsp:nvSpPr>
      <dsp:spPr>
        <a:xfrm>
          <a:off x="4761230" y="1442231"/>
          <a:ext cx="91440" cy="172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449DF-40F1-448B-95F7-8C3E17458583}">
      <dsp:nvSpPr>
        <dsp:cNvPr id="0" name=""/>
        <dsp:cNvSpPr/>
      </dsp:nvSpPr>
      <dsp:spPr>
        <a:xfrm>
          <a:off x="2817536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1989413" y="0"/>
              </a:moveTo>
              <a:lnTo>
                <a:pt x="1989413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22FFD-9888-4146-BA6E-3B6C4E605DE1}">
      <dsp:nvSpPr>
        <dsp:cNvPr id="0" name=""/>
        <dsp:cNvSpPr/>
      </dsp:nvSpPr>
      <dsp:spPr>
        <a:xfrm>
          <a:off x="828123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3978826" y="0"/>
              </a:moveTo>
              <a:lnTo>
                <a:pt x="3978826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87348-57F2-4DED-A264-1C19074F91F1}">
      <dsp:nvSpPr>
        <dsp:cNvPr id="0" name=""/>
        <dsp:cNvSpPr/>
      </dsp:nvSpPr>
      <dsp:spPr>
        <a:xfrm>
          <a:off x="3591509" y="335040"/>
          <a:ext cx="2430880" cy="110719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Project Manager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/>
            <a:t>정다원</a:t>
          </a:r>
          <a:endParaRPr lang="en-US" altLang="ko-KR" sz="2000" kern="1200" dirty="0"/>
        </a:p>
      </dsp:txBody>
      <dsp:txXfrm>
        <a:off x="3591509" y="335040"/>
        <a:ext cx="2430880" cy="1107191"/>
      </dsp:txXfrm>
    </dsp:sp>
    <dsp:sp modelId="{AFA64E24-7EFE-4D28-8528-25B71D594FF3}">
      <dsp:nvSpPr>
        <dsp:cNvPr id="0" name=""/>
        <dsp:cNvSpPr/>
      </dsp:nvSpPr>
      <dsp:spPr>
        <a:xfrm>
          <a:off x="346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/>
            <a:t>코더</a:t>
          </a:r>
          <a:endParaRPr lang="en-US" altLang="ko-KR" sz="2000" b="1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송혜경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ko-KR" altLang="en-US" sz="1800" kern="1200" dirty="0"/>
        </a:p>
      </dsp:txBody>
      <dsp:txXfrm>
        <a:off x="3467" y="3171394"/>
        <a:ext cx="1649312" cy="2177780"/>
      </dsp:txXfrm>
    </dsp:sp>
    <dsp:sp modelId="{38CA005B-5D30-4537-B1DE-43407EC4AF61}">
      <dsp:nvSpPr>
        <dsp:cNvPr id="0" name=""/>
        <dsp:cNvSpPr/>
      </dsp:nvSpPr>
      <dsp:spPr>
        <a:xfrm>
          <a:off x="199288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UI </a:t>
          </a:r>
          <a:r>
            <a:rPr lang="ko-KR" altLang="en-US" sz="2000" b="1" kern="1200" dirty="0"/>
            <a:t>디자인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1992880" y="3171394"/>
        <a:ext cx="1649312" cy="2177780"/>
      </dsp:txXfrm>
    </dsp:sp>
    <dsp:sp modelId="{D33DF1B8-662E-46A7-A83B-552B3F713E97}">
      <dsp:nvSpPr>
        <dsp:cNvPr id="0" name=""/>
        <dsp:cNvSpPr/>
      </dsp:nvSpPr>
      <dsp:spPr>
        <a:xfrm>
          <a:off x="3982293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테스터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3982293" y="3171394"/>
        <a:ext cx="1649312" cy="2177780"/>
      </dsp:txXfrm>
    </dsp:sp>
    <dsp:sp modelId="{E6DCB29D-C7A7-4F65-8FD9-696959220156}">
      <dsp:nvSpPr>
        <dsp:cNvPr id="0" name=""/>
        <dsp:cNvSpPr/>
      </dsp:nvSpPr>
      <dsp:spPr>
        <a:xfrm>
          <a:off x="597170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문서관리자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5971707" y="3171394"/>
        <a:ext cx="1649312" cy="2177780"/>
      </dsp:txXfrm>
    </dsp:sp>
    <dsp:sp modelId="{71A5FA0F-FED3-4EA7-956E-F43C5ED130F9}">
      <dsp:nvSpPr>
        <dsp:cNvPr id="0" name=""/>
        <dsp:cNvSpPr/>
      </dsp:nvSpPr>
      <dsp:spPr>
        <a:xfrm>
          <a:off x="796112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발표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</dsp:txBody>
      <dsp:txXfrm>
        <a:off x="7961120" y="3171394"/>
        <a:ext cx="1649312" cy="2177780"/>
      </dsp:txXfrm>
    </dsp:sp>
    <dsp:sp modelId="{C3988170-D010-46C9-8B1B-80AE064DC1C6}">
      <dsp:nvSpPr>
        <dsp:cNvPr id="0" name=""/>
        <dsp:cNvSpPr/>
      </dsp:nvSpPr>
      <dsp:spPr>
        <a:xfrm>
          <a:off x="3021370" y="1782332"/>
          <a:ext cx="1615528" cy="967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형상관리자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en-US" altLang="ko-KR" sz="1800" kern="1200" dirty="0"/>
        </a:p>
      </dsp:txBody>
      <dsp:txXfrm>
        <a:off x="3021370" y="1782332"/>
        <a:ext cx="1615528" cy="96791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296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074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182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4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5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51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48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560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9877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282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049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2D407-A9EF-40B8-B86D-5101BB9B6914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0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1.mp4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3811" y="1392539"/>
            <a:ext cx="7806489" cy="1100436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소공이의 </a:t>
            </a:r>
            <a:r>
              <a:rPr lang="en-US" altLang="ko-KR" b="1" dirty="0">
                <a:solidFill>
                  <a:schemeClr val="bg1"/>
                </a:solidFill>
              </a:rPr>
              <a:t>To do</a:t>
            </a:r>
            <a:endParaRPr lang="ko-KR" altLang="en-US" sz="52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94100" y="3429000"/>
            <a:ext cx="6426200" cy="1942757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r>
              <a:rPr lang="ko-KR" altLang="en-US" sz="3600" b="1" dirty="0">
                <a:solidFill>
                  <a:schemeClr val="bg1"/>
                </a:solidFill>
              </a:rPr>
              <a:t>조 </a:t>
            </a:r>
            <a:r>
              <a:rPr lang="en-US" altLang="ko-KR" sz="3600" b="1" dirty="0">
                <a:solidFill>
                  <a:schemeClr val="bg1"/>
                </a:solidFill>
              </a:rPr>
              <a:t>Penta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</a:rPr>
              <a:t>정다원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이경호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손희수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송혜경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이지연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flipH="1" flipV="1">
            <a:off x="6324600" y="0"/>
            <a:ext cx="5867400" cy="9398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6200000" flipH="1">
            <a:off x="10388600" y="-127000"/>
            <a:ext cx="1676400" cy="1930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4257548" y="5591774"/>
            <a:ext cx="7934452" cy="126622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 flipH="1">
            <a:off x="8166100" y="4038600"/>
            <a:ext cx="4025900" cy="2819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902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산출물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1296090"/>
              </p:ext>
            </p:extLst>
          </p:nvPr>
        </p:nvGraphicFramePr>
        <p:xfrm>
          <a:off x="2385144" y="1864017"/>
          <a:ext cx="8645408" cy="419237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6532">
                  <a:extLst>
                    <a:ext uri="{9D8B030D-6E8A-4147-A177-3AD203B41FA5}">
                      <a16:colId xmlns:a16="http://schemas.microsoft.com/office/drawing/2014/main" xmlns="" val="2616574088"/>
                    </a:ext>
                  </a:extLst>
                </a:gridCol>
                <a:gridCol w="1175459">
                  <a:extLst>
                    <a:ext uri="{9D8B030D-6E8A-4147-A177-3AD203B41FA5}">
                      <a16:colId xmlns:a16="http://schemas.microsoft.com/office/drawing/2014/main" xmlns="" val="2223791208"/>
                    </a:ext>
                  </a:extLst>
                </a:gridCol>
                <a:gridCol w="4610724">
                  <a:extLst>
                    <a:ext uri="{9D8B030D-6E8A-4147-A177-3AD203B41FA5}">
                      <a16:colId xmlns:a16="http://schemas.microsoft.com/office/drawing/2014/main" xmlns="" val="103959183"/>
                    </a:ext>
                  </a:extLst>
                </a:gridCol>
                <a:gridCol w="2152693">
                  <a:extLst>
                    <a:ext uri="{9D8B030D-6E8A-4147-A177-3AD203B41FA5}">
                      <a16:colId xmlns:a16="http://schemas.microsoft.com/office/drawing/2014/main" xmlns="" val="3598683851"/>
                    </a:ext>
                  </a:extLst>
                </a:gridCol>
              </a:tblGrid>
              <a:tr h="4930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산출물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관리 방안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파일명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9998708"/>
                  </a:ext>
                </a:extLst>
              </a:tr>
              <a:tr h="1167063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작업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문서 작성 중 발생한 새 기능 또는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작성 완료된 문서는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 </a:t>
                      </a:r>
                      <a:r>
                        <a:rPr lang="en-US" sz="1100" kern="100" dirty="0">
                          <a:effectLst/>
                        </a:rPr>
                        <a:t>doc </a:t>
                      </a:r>
                      <a:r>
                        <a:rPr lang="ko-KR" sz="1100" kern="100" dirty="0">
                          <a:effectLst/>
                        </a:rPr>
                        <a:t>내 각 산출물 폴더에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baseline="0" dirty="0">
                          <a:effectLst/>
                        </a:rPr>
                        <a:t>   </a:t>
                      </a:r>
                      <a:r>
                        <a:rPr lang="en-US" sz="1100" kern="100" dirty="0">
                          <a:effectLst/>
                        </a:rPr>
                        <a:t>Commit/Push</a:t>
                      </a:r>
                      <a:r>
                        <a:rPr lang="ko-KR" sz="1100" kern="100" dirty="0">
                          <a:effectLst/>
                        </a:rPr>
                        <a:t>를 통해 </a:t>
                      </a:r>
                      <a:r>
                        <a:rPr lang="en-US" sz="1100" kern="100" dirty="0">
                          <a:effectLst/>
                        </a:rPr>
                        <a:t>GitHub</a:t>
                      </a:r>
                      <a:r>
                        <a:rPr lang="ko-KR" sz="1100" kern="100" dirty="0">
                          <a:effectLst/>
                        </a:rPr>
                        <a:t>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문서명</a:t>
                      </a:r>
                      <a:r>
                        <a:rPr lang="en-US" sz="1100" kern="100" dirty="0">
                          <a:effectLst/>
                        </a:rPr>
                        <a:t>_05_penta.doc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1738139"/>
                  </a:ext>
                </a:extLst>
              </a:tr>
              <a:tr h="1134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회의록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회의록 작성자가 카카오톡 단체 채팅방에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</a:t>
                      </a:r>
                      <a:r>
                        <a:rPr lang="ko-KR" sz="1100" kern="100" dirty="0">
                          <a:effectLst/>
                        </a:rPr>
                        <a:t>차 회의록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날짜</a:t>
                      </a:r>
                      <a:r>
                        <a:rPr lang="en-US" sz="1100" kern="100" dirty="0">
                          <a:effectLst/>
                        </a:rPr>
                        <a:t>.doc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7458236"/>
                  </a:ext>
                </a:extLst>
              </a:tr>
              <a:tr h="79260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코드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sz="1100" kern="100" dirty="0">
                          <a:effectLst/>
                        </a:rPr>
                        <a:t>-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</a:t>
                      </a:r>
                      <a:r>
                        <a:rPr lang="en-US" sz="1100" kern="100" dirty="0">
                          <a:effectLst/>
                        </a:rPr>
                        <a:t> source </a:t>
                      </a:r>
                      <a:r>
                        <a:rPr lang="ko-KR" sz="1100" kern="100" dirty="0">
                          <a:effectLst/>
                        </a:rPr>
                        <a:t>폴더 내 </a:t>
                      </a:r>
                      <a:r>
                        <a:rPr lang="en-US" sz="1100" kern="100" dirty="0">
                          <a:effectLst/>
                        </a:rPr>
                        <a:t>main/test</a:t>
                      </a:r>
                      <a:r>
                        <a:rPr lang="ko-KR" sz="1100" kern="100" dirty="0">
                          <a:effectLst/>
                        </a:rPr>
                        <a:t>에 코드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코드 작성 중 발생한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상단 탭 명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세부기능</a:t>
                      </a:r>
                      <a:r>
                        <a:rPr lang="en-US" sz="1100" kern="100" dirty="0">
                          <a:effectLst/>
                        </a:rPr>
                        <a:t>.java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9272588"/>
                  </a:ext>
                </a:extLst>
              </a:tr>
              <a:tr h="6053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UI </a:t>
                      </a:r>
                      <a:r>
                        <a:rPr lang="ko-KR" sz="1200" kern="100" dirty="0">
                          <a:effectLst/>
                        </a:rPr>
                        <a:t>디자인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카카오톡 단체 채팅방에</a:t>
                      </a:r>
                      <a:r>
                        <a:rPr lang="en-US" sz="1100" kern="100" dirty="0">
                          <a:effectLst/>
                        </a:rPr>
                        <a:t> ppt</a:t>
                      </a:r>
                      <a:r>
                        <a:rPr lang="ko-KR" sz="1100" kern="100" dirty="0">
                          <a:effectLst/>
                        </a:rPr>
                        <a:t>파일 혹은 이미지 파일로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  </a:t>
                      </a:r>
                      <a:r>
                        <a:rPr lang="ko-KR" sz="1100" kern="100" dirty="0">
                          <a:effectLst/>
                        </a:rPr>
                        <a:t>게시글 형태로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UI</a:t>
                      </a:r>
                      <a:r>
                        <a:rPr lang="ko-KR" sz="1100" kern="100" dirty="0">
                          <a:effectLst/>
                        </a:rPr>
                        <a:t>명</a:t>
                      </a:r>
                      <a:r>
                        <a:rPr lang="en-US" altLang="ko-KR" sz="1100" kern="100" dirty="0">
                          <a:effectLst/>
                        </a:rPr>
                        <a:t>.</a:t>
                      </a:r>
                      <a:r>
                        <a:rPr lang="en-US" altLang="ko-KR" sz="1100" kern="100" dirty="0" err="1">
                          <a:effectLst/>
                        </a:rPr>
                        <a:t>png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301703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766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 관리 계획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75998996"/>
              </p:ext>
            </p:extLst>
          </p:nvPr>
        </p:nvGraphicFramePr>
        <p:xfrm>
          <a:off x="3223892" y="857447"/>
          <a:ext cx="6189615" cy="59147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2051315">
                  <a:extLst>
                    <a:ext uri="{9D8B030D-6E8A-4147-A177-3AD203B41FA5}">
                      <a16:colId xmlns:a16="http://schemas.microsoft.com/office/drawing/2014/main" xmlns="" val="3877197305"/>
                    </a:ext>
                  </a:extLst>
                </a:gridCol>
                <a:gridCol w="590911">
                  <a:extLst>
                    <a:ext uri="{9D8B030D-6E8A-4147-A177-3AD203B41FA5}">
                      <a16:colId xmlns:a16="http://schemas.microsoft.com/office/drawing/2014/main" xmlns="" val="3579082146"/>
                    </a:ext>
                  </a:extLst>
                </a:gridCol>
                <a:gridCol w="546093">
                  <a:extLst>
                    <a:ext uri="{9D8B030D-6E8A-4147-A177-3AD203B41FA5}">
                      <a16:colId xmlns:a16="http://schemas.microsoft.com/office/drawing/2014/main" xmlns="" val="3095247192"/>
                    </a:ext>
                  </a:extLst>
                </a:gridCol>
                <a:gridCol w="3001296">
                  <a:extLst>
                    <a:ext uri="{9D8B030D-6E8A-4147-A177-3AD203B41FA5}">
                      <a16:colId xmlns:a16="http://schemas.microsoft.com/office/drawing/2014/main" xmlns="" val="952557340"/>
                    </a:ext>
                  </a:extLst>
                </a:gridCol>
              </a:tblGrid>
              <a:tr h="30721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위험 요소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가능성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영향도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대처 방안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589478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정한 기간 내에 완료 실패 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25%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일정 팀원이 약속한 기간 내에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맡은 업무를 완료하지 못 한다면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먼저 업무를 마친 다른 팀원들이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업무를 나누어 돕는다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9207270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프로젝트 개발 능력 부족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40%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능력에 알맞게 난이도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조정을 하거나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  <a:r>
                        <a:rPr lang="ko-KR" sz="1050" b="0" kern="100" dirty="0">
                          <a:effectLst/>
                        </a:rPr>
                        <a:t>외부의 도움을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받아 해결한다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3352608"/>
                  </a:ext>
                </a:extLst>
              </a:tr>
              <a:tr h="12190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요구사항의 변경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99%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변동이 </a:t>
                      </a:r>
                      <a:r>
                        <a:rPr lang="ko-KR" altLang="en-US" sz="1050" b="0" kern="100" dirty="0" err="1">
                          <a:effectLst/>
                        </a:rPr>
                        <a:t>발생하</a:t>
                      </a:r>
                      <a:r>
                        <a:rPr lang="ko-KR" sz="1050" b="0" kern="100" dirty="0" err="1">
                          <a:effectLst/>
                        </a:rPr>
                        <a:t>자마자</a:t>
                      </a:r>
                      <a:r>
                        <a:rPr lang="ko-KR" sz="1050" b="0" kern="100" dirty="0">
                          <a:effectLst/>
                        </a:rPr>
                        <a:t> 팀원들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모두가 알 수 있게 하고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기존에 개발 된 것들에 대해서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변경이 최소한이 될 수 있도록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적절하게 반응한다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2686149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업무 관련 이해부족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20%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변화가 생기거나 실행하는 과정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 개개인의 역할 전달을 확실히 할 수 있는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정기적인 회의를 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26962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프로그램의 버그나 오류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60%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상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간단하게 해결하거나 방지 할 수 있는 문제에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대해서는 빠르게 대처하고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문제를 적절하게 해결 할 수 없을 경우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외부 도움을 받는다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1902546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간의 불화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1%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간에 불화가 생기지 않도록 모두에게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공정한 업무분배와 태도 관리에 신경을 쓴다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불화가 생긴 경우 해결 할 수 있도록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적절한 자리를 마련한다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105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850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7850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요구사항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0686" y="1024065"/>
            <a:ext cx="883761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수강하는 과목을 등록할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과목 관련 정보 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담당 교수</a:t>
            </a:r>
            <a:r>
              <a:rPr lang="en-US" altLang="ko-KR" sz="1600" dirty="0"/>
              <a:t>, </a:t>
            </a:r>
            <a:r>
              <a:rPr lang="ko-KR" altLang="en-US" sz="1600" dirty="0"/>
              <a:t>강의 요일</a:t>
            </a:r>
            <a:r>
              <a:rPr lang="en-US" altLang="ko-KR" sz="1600" dirty="0"/>
              <a:t>/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수강 년도</a:t>
            </a:r>
            <a:r>
              <a:rPr lang="en-US" altLang="ko-KR" sz="1600" dirty="0"/>
              <a:t>/</a:t>
            </a:r>
            <a:r>
              <a:rPr lang="ko-KR" altLang="en-US" sz="1600" dirty="0"/>
              <a:t>학기</a:t>
            </a:r>
            <a:r>
              <a:rPr lang="en-US" altLang="ko-KR" sz="16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과목 별로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항목을 등록하여 </a:t>
            </a:r>
            <a:r>
              <a:rPr lang="en-US" altLang="ko-KR" sz="2000" b="1" dirty="0"/>
              <a:t>To do List</a:t>
            </a:r>
            <a:r>
              <a:rPr lang="ko-KR" altLang="en-US" sz="2000" b="1" dirty="0"/>
              <a:t>를 작성할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 정보</a:t>
            </a:r>
            <a:r>
              <a:rPr lang="en-US" altLang="ko-KR" sz="1600" dirty="0"/>
              <a:t>: To do </a:t>
            </a:r>
            <a:r>
              <a:rPr lang="ko-KR" altLang="en-US" sz="1600" dirty="0"/>
              <a:t>항목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중요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중요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항목에는 별도 표시가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</a:t>
            </a:r>
            <a:r>
              <a:rPr lang="ko-KR" altLang="en-US" sz="2000" b="1" dirty="0"/>
              <a:t>항목들의 추가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변경이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List</a:t>
            </a:r>
            <a:r>
              <a:rPr lang="ko-KR" altLang="en-US" sz="2000" b="1" dirty="0"/>
              <a:t>는 정렬이 가능하다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정렬 방식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완료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 대해서는 숨기기가 가능해야 하며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다시 보이기도 가능해야 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091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1671765"/>
            <a:ext cx="965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과목 변경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각 과목별로 </a:t>
            </a:r>
            <a:r>
              <a:rPr lang="en-US" altLang="ko-KR" sz="2400" b="1" dirty="0"/>
              <a:t>To do List</a:t>
            </a:r>
            <a:r>
              <a:rPr lang="ko-KR" altLang="en-US" sz="2400" b="1" dirty="0"/>
              <a:t>를 볼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별도 완료 처리가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중요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항목이 있는 과목은 별도 중요 표시가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마감 기한이 하루 미만 남은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알림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323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비기능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966" y="2288911"/>
            <a:ext cx="965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 등록된 수강과목을 시간표로 표시할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기능별 화면 전환이 가능한 하단 탭이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필요에 따른 팝업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40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Usecase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Diagram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397002" y="838199"/>
            <a:ext cx="7260741" cy="5930246"/>
            <a:chOff x="3397002" y="838199"/>
            <a:chExt cx="7260741" cy="5930246"/>
          </a:xfrm>
        </p:grpSpPr>
        <p:pic>
          <p:nvPicPr>
            <p:cNvPr id="1026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650" t="1419" r="12648" b="1520"/>
            <a:stretch/>
          </p:blipFill>
          <p:spPr bwMode="auto">
            <a:xfrm>
              <a:off x="3397002" y="838199"/>
              <a:ext cx="7260741" cy="593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9203267" y="1113366"/>
              <a:ext cx="1397000" cy="918634"/>
              <a:chOff x="9203267" y="1113366"/>
              <a:chExt cx="1397000" cy="918634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203267" y="1113366"/>
                <a:ext cx="1397000" cy="9186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51433" y="1267375"/>
                <a:ext cx="1248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항목 표시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O/X</a:t>
                </a:r>
                <a:endParaRPr lang="en-US" altLang="ko-KR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789295" y="2043647"/>
              <a:ext cx="1788909" cy="774700"/>
              <a:chOff x="8868834" y="2660650"/>
              <a:chExt cx="1788909" cy="774700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8868834" y="2660650"/>
                <a:ext cx="1731433" cy="7747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934776" y="2751905"/>
                <a:ext cx="17229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</a:t>
                </a:r>
                <a:r>
                  <a:rPr lang="en-US" altLang="ko-KR" sz="1200" dirty="0"/>
                  <a:t>To do </a:t>
                </a:r>
                <a:r>
                  <a:rPr lang="ko-KR" altLang="en-US" sz="1200" dirty="0"/>
                  <a:t>항목 존재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</a:t>
                </a:r>
                <a:r>
                  <a:rPr lang="ko-KR" altLang="en-US" sz="1200" dirty="0"/>
                  <a:t>과목 배경색 표시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26415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03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2419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xmlns="" val="3483010700"/>
              </p:ext>
            </p:extLst>
          </p:nvPr>
        </p:nvGraphicFramePr>
        <p:xfrm>
          <a:off x="2741571" y="1757162"/>
          <a:ext cx="8220174" cy="509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Map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94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Process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xmlns="" val="80935178"/>
              </p:ext>
            </p:extLst>
          </p:nvPr>
        </p:nvGraphicFramePr>
        <p:xfrm>
          <a:off x="1790960" y="1688708"/>
          <a:ext cx="10401039" cy="436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6397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552450" y="-488950"/>
            <a:ext cx="3632200" cy="3454400"/>
            <a:chOff x="-590550" y="-412750"/>
            <a:chExt cx="3632200" cy="3454400"/>
          </a:xfrm>
          <a:solidFill>
            <a:srgbClr val="FFC5D7"/>
          </a:solidFill>
        </p:grpSpPr>
        <p:sp>
          <p:nvSpPr>
            <p:cNvPr id="3" name="다이아몬드 2"/>
            <p:cNvSpPr/>
            <p:nvPr/>
          </p:nvSpPr>
          <p:spPr>
            <a:xfrm>
              <a:off x="-590550" y="-412750"/>
              <a:ext cx="3632200" cy="34544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목차</a:t>
              </a:r>
            </a:p>
          </p:txBody>
        </p:sp>
        <p:sp>
          <p:nvSpPr>
            <p:cNvPr id="5" name="다이아몬드 4"/>
            <p:cNvSpPr/>
            <p:nvPr/>
          </p:nvSpPr>
          <p:spPr>
            <a:xfrm>
              <a:off x="-431800" y="-228600"/>
              <a:ext cx="3314700" cy="3086100"/>
            </a:xfrm>
            <a:prstGeom prst="diamond">
              <a:avLst/>
            </a:prstGeom>
            <a:grpFill/>
            <a:ln>
              <a:solidFill>
                <a:srgbClr val="FF3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latin typeface="+mn-ea"/>
                </a:rPr>
                <a:t>목차</a:t>
              </a:r>
            </a:p>
          </p:txBody>
        </p:sp>
      </p:grpSp>
      <p:sp>
        <p:nvSpPr>
          <p:cNvPr id="4" name="직각 삼각형 3"/>
          <p:cNvSpPr/>
          <p:nvPr/>
        </p:nvSpPr>
        <p:spPr>
          <a:xfrm flipH="1">
            <a:off x="8775700" y="3922295"/>
            <a:ext cx="3416300" cy="2935705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8446" y="852334"/>
            <a:ext cx="7721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04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05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시연 영상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06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07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Q&amp;A	</a:t>
            </a:r>
            <a:r>
              <a:rPr lang="en-US" altLang="ko-KR" sz="3200" b="1" dirty="0">
                <a:solidFill>
                  <a:srgbClr val="FF3372"/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326010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pic>
        <p:nvPicPr>
          <p:cNvPr id="1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26" t="883" r="1260" b="883"/>
          <a:stretch/>
        </p:blipFill>
        <p:spPr bwMode="auto">
          <a:xfrm>
            <a:off x="4264217" y="1288886"/>
            <a:ext cx="3209733" cy="53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8" name="TextBox 17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73470" y="1630038"/>
            <a:ext cx="3991226" cy="5157436"/>
            <a:chOff x="3873470" y="1630038"/>
            <a:chExt cx="3991226" cy="5157436"/>
          </a:xfrm>
        </p:grpSpPr>
        <p:sp>
          <p:nvSpPr>
            <p:cNvPr id="24" name="타원 23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8460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7" t="1027" r="1763" b="825"/>
          <a:stretch/>
        </p:blipFill>
        <p:spPr bwMode="auto">
          <a:xfrm>
            <a:off x="2636786" y="1623625"/>
            <a:ext cx="298608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8" t="703" r="1552" b="921"/>
          <a:stretch/>
        </p:blipFill>
        <p:spPr bwMode="auto">
          <a:xfrm>
            <a:off x="5749026" y="1631417"/>
            <a:ext cx="2975081" cy="495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8" t="950" r="1310" b="1457"/>
          <a:stretch/>
        </p:blipFill>
        <p:spPr bwMode="auto">
          <a:xfrm>
            <a:off x="8850259" y="1623625"/>
            <a:ext cx="2999804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5115771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17004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9875521" y="406614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685370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584417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827577" y="3223693"/>
            <a:ext cx="2579512" cy="1684275"/>
            <a:chOff x="2827577" y="3223693"/>
            <a:chExt cx="2579512" cy="1684275"/>
          </a:xfrm>
        </p:grpSpPr>
        <p:sp>
          <p:nvSpPr>
            <p:cNvPr id="40" name="타원 39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921815" y="3221863"/>
            <a:ext cx="2579512" cy="1684275"/>
            <a:chOff x="2827577" y="3223693"/>
            <a:chExt cx="2579512" cy="1684275"/>
          </a:xfrm>
        </p:grpSpPr>
        <p:sp>
          <p:nvSpPr>
            <p:cNvPr id="61" name="타원 60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77276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4" t="850" r="923" b="829"/>
          <a:stretch/>
        </p:blipFill>
        <p:spPr bwMode="auto">
          <a:xfrm>
            <a:off x="4304989" y="1272936"/>
            <a:ext cx="3308593" cy="54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646558" y="2477061"/>
            <a:ext cx="2625454" cy="25004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919961" y="2077784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646558" y="5213091"/>
            <a:ext cx="2611943" cy="340686"/>
            <a:chOff x="4646558" y="5213091"/>
            <a:chExt cx="2611943" cy="340686"/>
          </a:xfrm>
        </p:grpSpPr>
        <p:grpSp>
          <p:nvGrpSpPr>
            <p:cNvPr id="5" name="그룹 4"/>
            <p:cNvGrpSpPr/>
            <p:nvPr/>
          </p:nvGrpSpPr>
          <p:grpSpPr>
            <a:xfrm>
              <a:off x="4646558" y="5213092"/>
              <a:ext cx="1285135" cy="340685"/>
              <a:chOff x="4646558" y="5213092"/>
              <a:chExt cx="1285135" cy="340685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73366" y="5213091"/>
              <a:ext cx="1285135" cy="340685"/>
              <a:chOff x="4646558" y="5213092"/>
              <a:chExt cx="1285135" cy="34068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90243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507614" cy="600725"/>
            <a:chOff x="6646679" y="712825"/>
            <a:chExt cx="5507614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728775"/>
              <a:ext cx="797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2576612" y="1614592"/>
            <a:ext cx="9317359" cy="5046090"/>
            <a:chOff x="2672863" y="1595342"/>
            <a:chExt cx="9145970" cy="4953269"/>
          </a:xfrm>
        </p:grpSpPr>
        <p:pic>
          <p:nvPicPr>
            <p:cNvPr id="23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93" t="931" r="1109" b="774"/>
            <a:stretch/>
          </p:blipFill>
          <p:spPr bwMode="auto">
            <a:xfrm>
              <a:off x="2672863" y="1595342"/>
              <a:ext cx="2973325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18" t="703" r="1707" b="1035"/>
            <a:stretch/>
          </p:blipFill>
          <p:spPr bwMode="auto">
            <a:xfrm>
              <a:off x="5753175" y="1595342"/>
              <a:ext cx="2978259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77" t="762" r="1985" b="1176"/>
            <a:stretch/>
          </p:blipFill>
          <p:spPr bwMode="auto">
            <a:xfrm>
              <a:off x="8838421" y="1595342"/>
              <a:ext cx="2980412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타원 25"/>
          <p:cNvSpPr/>
          <p:nvPr/>
        </p:nvSpPr>
        <p:spPr>
          <a:xfrm>
            <a:off x="4961362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104958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4455576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585691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9971064" y="4122397"/>
            <a:ext cx="723687" cy="4267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814331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73783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978347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03280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978347" y="3837929"/>
            <a:ext cx="2210781" cy="786667"/>
            <a:chOff x="2978347" y="3837929"/>
            <a:chExt cx="2210781" cy="786667"/>
          </a:xfrm>
        </p:grpSpPr>
        <p:sp>
          <p:nvSpPr>
            <p:cNvPr id="49" name="타원 48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116034" y="3846396"/>
            <a:ext cx="2210781" cy="786667"/>
            <a:chOff x="2978347" y="3837929"/>
            <a:chExt cx="2210781" cy="786667"/>
          </a:xfrm>
        </p:grpSpPr>
        <p:sp>
          <p:nvSpPr>
            <p:cNvPr id="62" name="타원 61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001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6" t="610" r="1456" b="1005"/>
          <a:stretch/>
        </p:blipFill>
        <p:spPr bwMode="auto">
          <a:xfrm>
            <a:off x="4494212" y="1272935"/>
            <a:ext cx="3292328" cy="54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968647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87683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617304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96932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218199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199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40" t="873" r="1543" b="1126"/>
          <a:stretch/>
        </p:blipFill>
        <p:spPr bwMode="auto">
          <a:xfrm>
            <a:off x="4643183" y="1272936"/>
            <a:ext cx="3224992" cy="53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262937" y="1613104"/>
            <a:ext cx="3991226" cy="5157436"/>
            <a:chOff x="3873470" y="1630038"/>
            <a:chExt cx="3991226" cy="5157436"/>
          </a:xfrm>
        </p:grpSpPr>
        <p:sp>
          <p:nvSpPr>
            <p:cNvPr id="26" name="타원 25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V="1">
            <a:off x="3276600" y="4064002"/>
            <a:ext cx="1557867" cy="66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656" y="4529319"/>
            <a:ext cx="38818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중요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하나 이상 존재하는</a:t>
            </a:r>
            <a:r>
              <a:rPr lang="en-US" altLang="ko-KR" sz="1600" dirty="0"/>
              <a:t> </a:t>
            </a:r>
            <a:r>
              <a:rPr lang="ko-KR" altLang="en-US" sz="1600" dirty="0"/>
              <a:t>과목에 대하여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과목 배경색을 빨간색으로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1585717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7" t="720" r="972" b="873"/>
          <a:stretch/>
        </p:blipFill>
        <p:spPr bwMode="auto">
          <a:xfrm>
            <a:off x="3099690" y="1380096"/>
            <a:ext cx="3194444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1" t="689" r="1243" b="553"/>
          <a:stretch/>
        </p:blipFill>
        <p:spPr bwMode="auto">
          <a:xfrm>
            <a:off x="6787509" y="1380097"/>
            <a:ext cx="3194905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607932" y="1892298"/>
            <a:ext cx="3530287" cy="431996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005232" y="1585524"/>
            <a:ext cx="622300" cy="3067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928400" y="1554315"/>
            <a:ext cx="973367" cy="124391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5" name="타원 24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645544" y="6208883"/>
            <a:ext cx="3491232" cy="553683"/>
            <a:chOff x="2957646" y="6208883"/>
            <a:chExt cx="3491232" cy="553683"/>
          </a:xfrm>
        </p:grpSpPr>
        <p:sp>
          <p:nvSpPr>
            <p:cNvPr id="34" name="타원 33"/>
            <p:cNvSpPr/>
            <p:nvPr/>
          </p:nvSpPr>
          <p:spPr>
            <a:xfrm>
              <a:off x="2957646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685424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29199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93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 숨기기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" t="440" r="990" b="807"/>
          <a:stretch/>
        </p:blipFill>
        <p:spPr bwMode="auto">
          <a:xfrm>
            <a:off x="6777873" y="1374078"/>
            <a:ext cx="3217748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6" t="562" r="1155" b="1021"/>
          <a:stretch/>
        </p:blipFill>
        <p:spPr bwMode="auto">
          <a:xfrm>
            <a:off x="3086688" y="1374078"/>
            <a:ext cx="3211437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6" name="타원 25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6621603" y="1585523"/>
            <a:ext cx="3530287" cy="5177043"/>
            <a:chOff x="2928073" y="1585523"/>
            <a:chExt cx="3530287" cy="5177043"/>
          </a:xfrm>
        </p:grpSpPr>
        <p:sp>
          <p:nvSpPr>
            <p:cNvPr id="40" name="타원 39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65100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799" y="148991"/>
            <a:ext cx="760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마감기한 알림 팝업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 메시지 팝업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53" t="754" r="1762" b="849"/>
          <a:stretch/>
        </p:blipFill>
        <p:spPr bwMode="auto">
          <a:xfrm>
            <a:off x="3091992" y="1370387"/>
            <a:ext cx="3210891" cy="53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3" t="760" r="1534" b="1225"/>
          <a:stretch/>
        </p:blipFill>
        <p:spPr bwMode="auto">
          <a:xfrm>
            <a:off x="6789222" y="1370387"/>
            <a:ext cx="3206398" cy="533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4379453" y="4197015"/>
            <a:ext cx="663887" cy="4409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062614" y="4178161"/>
            <a:ext cx="663887" cy="4001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806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11702" y="1010470"/>
            <a:ext cx="10662377" cy="5699634"/>
            <a:chOff x="272716" y="-51512"/>
            <a:chExt cx="11548802" cy="6910964"/>
          </a:xfrm>
        </p:grpSpPr>
        <p:grpSp>
          <p:nvGrpSpPr>
            <p:cNvPr id="10" name="그룹 9"/>
            <p:cNvGrpSpPr/>
            <p:nvPr/>
          </p:nvGrpSpPr>
          <p:grpSpPr>
            <a:xfrm>
              <a:off x="272716" y="3619452"/>
              <a:ext cx="3240000" cy="3240000"/>
              <a:chOff x="481263" y="2919662"/>
              <a:chExt cx="3600000" cy="3600000"/>
            </a:xfrm>
          </p:grpSpPr>
          <p:sp>
            <p:nvSpPr>
              <p:cNvPr id="11" name="모서리가 둥근 직사각형 2"/>
              <p:cNvSpPr/>
              <p:nvPr/>
            </p:nvSpPr>
            <p:spPr>
              <a:xfrm>
                <a:off x="481263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 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4" name="모서리가 둥근 직사각형 5"/>
              <p:cNvSpPr/>
              <p:nvPr/>
            </p:nvSpPr>
            <p:spPr>
              <a:xfrm>
                <a:off x="661263" y="347121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 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Add)</a:t>
                </a:r>
              </a:p>
              <a:p>
                <a:pPr algn="ctr"/>
                <a:r>
                  <a:rPr lang="ko-KR" altLang="en-US" sz="1400" dirty="0"/>
                  <a:t>과목 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Modify)</a:t>
                </a:r>
              </a:p>
              <a:p>
                <a:pPr algn="ctr"/>
                <a:r>
                  <a:rPr lang="ko-KR" altLang="en-US" sz="1400" dirty="0"/>
                  <a:t>과목 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Delete)</a:t>
                </a:r>
              </a:p>
              <a:p>
                <a:pPr algn="ctr"/>
                <a:r>
                  <a:rPr lang="ko-KR" altLang="en-US" sz="1400" dirty="0"/>
                  <a:t>과목별 중요도 표시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Renderer)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27117" y="-51512"/>
              <a:ext cx="3240000" cy="3240000"/>
              <a:chOff x="3818021" y="-455792"/>
              <a:chExt cx="3600000" cy="3600000"/>
            </a:xfrm>
          </p:grpSpPr>
          <p:sp>
            <p:nvSpPr>
              <p:cNvPr id="16" name="모서리가 둥근 직사각형 1"/>
              <p:cNvSpPr/>
              <p:nvPr/>
            </p:nvSpPr>
            <p:spPr>
              <a:xfrm>
                <a:off x="3818021" y="-45579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메인 프레임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전체 관련</a:t>
                </a:r>
                <a:r>
                  <a:rPr lang="en-US" altLang="ko-KR" sz="1600" b="1" dirty="0"/>
                  <a:t>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7" name="모서리가 둥근 직사각형 6"/>
              <p:cNvSpPr/>
              <p:nvPr/>
            </p:nvSpPr>
            <p:spPr>
              <a:xfrm>
                <a:off x="3998021" y="14437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메인 프레임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(Main Frame)</a:t>
                </a:r>
              </a:p>
              <a:p>
                <a:pPr algn="ctr"/>
                <a:r>
                  <a:rPr lang="ko-KR" altLang="en-US" sz="1400" dirty="0"/>
                  <a:t>메뉴 패널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(Menu Panel)</a:t>
                </a:r>
              </a:p>
              <a:p>
                <a:pPr algn="ctr"/>
                <a:r>
                  <a:rPr lang="ko-KR" altLang="en-US" sz="1400" dirty="0"/>
                  <a:t>홈 메인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(Home Main)</a:t>
                </a:r>
              </a:p>
              <a:p>
                <a:pPr algn="ctr"/>
                <a:r>
                  <a:rPr lang="ko-KR" altLang="en-US" sz="1400" dirty="0"/>
                  <a:t>각종 팝업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(Error, D-Day Pop Up) 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27117" y="3619452"/>
              <a:ext cx="3240000" cy="3240000"/>
              <a:chOff x="4491790" y="2919662"/>
              <a:chExt cx="3600000" cy="3600000"/>
            </a:xfrm>
          </p:grpSpPr>
          <p:sp>
            <p:nvSpPr>
              <p:cNvPr id="19" name="모서리가 둥근 직사각형 3"/>
              <p:cNvSpPr/>
              <p:nvPr/>
            </p:nvSpPr>
            <p:spPr>
              <a:xfrm>
                <a:off x="4491790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과목별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20" name="모서리가 둥근 직사각형 7"/>
              <p:cNvSpPr/>
              <p:nvPr/>
            </p:nvSpPr>
            <p:spPr>
              <a:xfrm>
                <a:off x="4671790" y="3479128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Add)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Modify)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Delete)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완료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Complete)</a:t>
                </a:r>
                <a:endParaRPr lang="ko-KR" altLang="en-US" sz="1400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8581518" y="3619452"/>
              <a:ext cx="3240000" cy="3240000"/>
              <a:chOff x="8438148" y="3258000"/>
              <a:chExt cx="3600000" cy="3600000"/>
            </a:xfrm>
          </p:grpSpPr>
          <p:sp>
            <p:nvSpPr>
              <p:cNvPr id="22" name="모서리가 둥근 직사각형 4"/>
              <p:cNvSpPr/>
              <p:nvPr/>
            </p:nvSpPr>
            <p:spPr>
              <a:xfrm>
                <a:off x="8438148" y="3258000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전체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</p:txBody>
          </p:sp>
          <p:sp>
            <p:nvSpPr>
              <p:cNvPr id="23" name="모서리가 둥근 직사각형 8"/>
              <p:cNvSpPr/>
              <p:nvPr/>
            </p:nvSpPr>
            <p:spPr>
              <a:xfrm>
                <a:off x="8618148" y="3818527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전체 </a:t>
                </a:r>
                <a:r>
                  <a:rPr lang="en-US" altLang="ko-KR" sz="1400" dirty="0"/>
                  <a:t>To do list</a:t>
                </a:r>
              </a:p>
              <a:p>
                <a:pPr algn="ctr"/>
                <a:r>
                  <a:rPr lang="ko-KR" altLang="en-US" sz="1400" dirty="0"/>
                  <a:t>출력 및 정렬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완료된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항목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보이기 및 숨기기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 2)</a:t>
                </a:r>
                <a:endParaRPr lang="ko-KR" altLang="en-US" sz="14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023654" y="3218764"/>
              <a:ext cx="46926" cy="416365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09013" y="3377890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01518" y="3377891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/>
            <p:cNvSpPr/>
            <p:nvPr/>
          </p:nvSpPr>
          <p:spPr>
            <a:xfrm rot="5400000" flipH="1">
              <a:off x="6008215" y="-829782"/>
              <a:ext cx="45720" cy="844412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xmlns="" val="29266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3094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  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Modularity(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모듈화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5876" y="1444697"/>
            <a:ext cx="4423989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Loosely coupled Module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결합도를 낮춰 독립성을 높임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3629" y="2555240"/>
            <a:ext cx="3514725" cy="4200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42772" y="1417927"/>
            <a:ext cx="44239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Cohesion &amp; Information Hiding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정보 은닉으로 응집력 향상</a:t>
            </a:r>
            <a:endParaRPr lang="en-US" altLang="ko-KR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865" y="2555240"/>
            <a:ext cx="4275458" cy="21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615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04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95124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64847226"/>
              </p:ext>
            </p:extLst>
          </p:nvPr>
        </p:nvGraphicFramePr>
        <p:xfrm>
          <a:off x="2562623" y="2032000"/>
          <a:ext cx="8143477" cy="353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71944">
                  <a:extLst>
                    <a:ext uri="{9D8B030D-6E8A-4147-A177-3AD203B41FA5}">
                      <a16:colId xmlns:a16="http://schemas.microsoft.com/office/drawing/2014/main" xmlns="" val="138121318"/>
                    </a:ext>
                  </a:extLst>
                </a:gridCol>
                <a:gridCol w="6771533">
                  <a:extLst>
                    <a:ext uri="{9D8B030D-6E8A-4147-A177-3AD203B41FA5}">
                      <a16:colId xmlns:a16="http://schemas.microsoft.com/office/drawing/2014/main" xmlns="" val="995646341"/>
                    </a:ext>
                  </a:extLst>
                </a:gridCol>
              </a:tblGrid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/>
                        <a:t>모두 소문자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여러 단어 연결 시 </a:t>
                      </a:r>
                      <a:r>
                        <a:rPr lang="ko-KR" altLang="en-US" b="0" dirty="0" err="1"/>
                        <a:t>언더바</a:t>
                      </a:r>
                      <a:r>
                        <a:rPr lang="en-US" altLang="ko-KR" b="0" dirty="0"/>
                        <a:t>(_)</a:t>
                      </a:r>
                      <a:r>
                        <a:rPr lang="ko-KR" altLang="en-US" b="0" dirty="0"/>
                        <a:t>로 구분한다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/>
                        <a:t>ex)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en-US" altLang="ko-KR" b="0" baseline="0" dirty="0" err="1"/>
                        <a:t>subject_del</a:t>
                      </a:r>
                      <a:endParaRPr lang="en-US" altLang="ko-KR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550428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메소드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ex) </a:t>
                      </a:r>
                      <a:r>
                        <a:rPr lang="en-US" altLang="ko-KR" sz="1800" dirty="0" err="1"/>
                        <a:t>subjectDelete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int</a:t>
                      </a:r>
                      <a:r>
                        <a:rPr lang="en-US" altLang="ko-KR" sz="1800" dirty="0"/>
                        <a:t> subject[]);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30306292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/>
                        <a:t>ex) </a:t>
                      </a:r>
                      <a:r>
                        <a:rPr lang="en-US" altLang="ko-KR" sz="1800" dirty="0" err="1"/>
                        <a:t>SubjectAdd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165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022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rcRect l="16595" t="15248" r="10002" b="1158"/>
          <a:stretch/>
        </p:blipFill>
        <p:spPr>
          <a:xfrm>
            <a:off x="7280442" y="1773316"/>
            <a:ext cx="2426109" cy="4984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/>
          <a:srcRect r="49516" b="-1125"/>
          <a:stretch/>
        </p:blipFill>
        <p:spPr>
          <a:xfrm>
            <a:off x="3129402" y="5181436"/>
            <a:ext cx="1843917" cy="2423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9403" y="1808201"/>
            <a:ext cx="3381375" cy="1876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9403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사용 예시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9403" y="4563334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메소드 사용 예시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0442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클래스 사용 예시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/>
          <a:srcRect t="-1" r="37696" b="-1082"/>
          <a:stretch/>
        </p:blipFill>
        <p:spPr>
          <a:xfrm>
            <a:off x="3194835" y="5428877"/>
            <a:ext cx="3174916" cy="2503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/>
          <a:srcRect t="1" r="35050" b="1587"/>
          <a:stretch/>
        </p:blipFill>
        <p:spPr>
          <a:xfrm>
            <a:off x="3146338" y="5715000"/>
            <a:ext cx="3000464" cy="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6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첫 실행 시 화면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(default)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0992" y="838199"/>
            <a:ext cx="4176464" cy="537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21829" y="632127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065245" y="5551219"/>
            <a:ext cx="5904656" cy="1156204"/>
            <a:chOff x="3065245" y="5551219"/>
            <a:chExt cx="5904656" cy="1156204"/>
          </a:xfrm>
        </p:grpSpPr>
        <p:sp>
          <p:nvSpPr>
            <p:cNvPr id="11" name="모서리가 둥근 직사각형 2"/>
            <p:cNvSpPr/>
            <p:nvPr/>
          </p:nvSpPr>
          <p:spPr>
            <a:xfrm>
              <a:off x="4577413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4"/>
            <p:cNvSpPr/>
            <p:nvPr/>
          </p:nvSpPr>
          <p:spPr>
            <a:xfrm>
              <a:off x="594556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5"/>
            <p:cNvSpPr/>
            <p:nvPr/>
          </p:nvSpPr>
          <p:spPr>
            <a:xfrm>
              <a:off x="738572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1"/>
            </p:cNvCxnSpPr>
            <p:nvPr/>
          </p:nvCxnSpPr>
          <p:spPr>
            <a:xfrm flipH="1">
              <a:off x="3929341" y="5839251"/>
              <a:ext cx="648072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65245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과목등록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89581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홈 메인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4" idx="2"/>
            </p:cNvCxnSpPr>
            <p:nvPr/>
          </p:nvCxnSpPr>
          <p:spPr>
            <a:xfrm>
              <a:off x="6485625" y="6127283"/>
              <a:ext cx="0" cy="2160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5" idx="3"/>
            </p:cNvCxnSpPr>
            <p:nvPr/>
          </p:nvCxnSpPr>
          <p:spPr>
            <a:xfrm>
              <a:off x="8465845" y="5839251"/>
              <a:ext cx="504056" cy="4665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29653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606" y="1386936"/>
            <a:ext cx="3081546" cy="40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3026261" y="4836263"/>
            <a:ext cx="792088" cy="6082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6511" y="1389847"/>
            <a:ext cx="2888083" cy="402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6074164" y="1414621"/>
            <a:ext cx="3024336" cy="4004299"/>
            <a:chOff x="6074164" y="1414621"/>
            <a:chExt cx="3024336" cy="400429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164" y="1414621"/>
              <a:ext cx="3024336" cy="4004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730348" y="3763201"/>
              <a:ext cx="648072" cy="43204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578220" y="2395049"/>
              <a:ext cx="1584176" cy="39227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578220" y="2827097"/>
              <a:ext cx="1584176" cy="30414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659659" y="3134100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154284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658340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022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7030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50228" y="3872072"/>
              <a:ext cx="108012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88803" y="5639427"/>
            <a:ext cx="10451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창 하단 과목등록 탭을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과목등록 창이 뜨면 과목명</a:t>
            </a:r>
            <a:r>
              <a:rPr lang="en-US" altLang="ko-KR" dirty="0"/>
              <a:t>, </a:t>
            </a:r>
            <a:r>
              <a:rPr lang="ko-KR" altLang="en-US" dirty="0"/>
              <a:t>담당교수</a:t>
            </a:r>
            <a:r>
              <a:rPr lang="en-US" altLang="ko-KR" dirty="0"/>
              <a:t>, </a:t>
            </a:r>
            <a:r>
              <a:rPr lang="ko-KR" altLang="en-US" dirty="0"/>
              <a:t>수강날짜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과목타입을 설정하고 완료버튼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등록된 과목이 시간표에 출력</a:t>
            </a:r>
            <a:endParaRPr lang="en-US" altLang="ko-KR" dirty="0"/>
          </a:p>
        </p:txBody>
      </p:sp>
      <p:grpSp>
        <p:nvGrpSpPr>
          <p:cNvPr id="57" name="그룹 56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8" name="타원 57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46730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6" name="타원 25"/>
          <p:cNvSpPr/>
          <p:nvPr/>
        </p:nvSpPr>
        <p:spPr>
          <a:xfrm>
            <a:off x="9427092" y="2625939"/>
            <a:ext cx="625927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9083" y="1465823"/>
            <a:ext cx="2818955" cy="396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3890" y="1544050"/>
            <a:ext cx="2877280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55534" y="1465823"/>
            <a:ext cx="2883755" cy="40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2954129" y="3488265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647275" y="2880060"/>
            <a:ext cx="576514" cy="2348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197412" y="3558893"/>
            <a:ext cx="461396" cy="39915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858785" y="190409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858785" y="226413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858786" y="2625939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434849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10913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85878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77771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58785" y="3371197"/>
            <a:ext cx="108012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77339" y="5594355"/>
            <a:ext cx="869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수정하고 싶은 과목을 클릭한 후에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클릭하면 해당 과목에 대한 옵션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To do list)</a:t>
            </a:r>
            <a:r>
              <a:rPr lang="ko-KR" altLang="en-US" dirty="0"/>
              <a:t>이 뜨는데</a:t>
            </a:r>
            <a:r>
              <a:rPr lang="en-US" altLang="ko-KR" dirty="0"/>
              <a:t>, </a:t>
            </a:r>
            <a:r>
              <a:rPr lang="ko-KR" altLang="en-US" dirty="0"/>
              <a:t>이 중 수정을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과목 정보를 바꾼 후 완료버튼을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0" name="타원 4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49972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7528" y="1588629"/>
            <a:ext cx="3240360" cy="40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8107" y="1574735"/>
            <a:ext cx="3162077" cy="407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05520" y="597127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패널창의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수정된 과목을 시간표에서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377371" y="1543540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34" name="타원 33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94139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97506" y="1764765"/>
            <a:ext cx="2909171" cy="3563243"/>
            <a:chOff x="2497580" y="2028221"/>
            <a:chExt cx="2705802" cy="345638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580" y="2028221"/>
              <a:ext cx="270580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3082007" y="2652413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44031" y="1764766"/>
            <a:ext cx="2820699" cy="3563243"/>
            <a:chOff x="5530279" y="1993370"/>
            <a:chExt cx="2820699" cy="3563243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279" y="1993370"/>
              <a:ext cx="2820699" cy="356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6550104" y="2945721"/>
              <a:ext cx="461146" cy="18902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02084" y="1764767"/>
            <a:ext cx="2841004" cy="3563244"/>
            <a:chOff x="8569290" y="1967945"/>
            <a:chExt cx="2778962" cy="3614092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290" y="1967945"/>
              <a:ext cx="2778962" cy="361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9634735" y="3900429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29021" y="5660286"/>
            <a:ext cx="963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삭제하고 싶은 과목을 클릭한 후에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클릭한 후 옵션들 중에 삭제를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삭제완료 팝업이 뜨면 확인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9351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5262" y="1605366"/>
            <a:ext cx="3225460" cy="410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7840" y="1605366"/>
            <a:ext cx="3231215" cy="408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5087248" y="1570437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85731" y="59951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해당 과목이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669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및 조직도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xmlns="" val="3514197268"/>
              </p:ext>
            </p:extLst>
          </p:nvPr>
        </p:nvGraphicFramePr>
        <p:xfrm>
          <a:off x="1333500" y="848425"/>
          <a:ext cx="9613900" cy="560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465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05762" y="1763462"/>
            <a:ext cx="2736304" cy="3508082"/>
            <a:chOff x="2697480" y="2256758"/>
            <a:chExt cx="2736304" cy="350808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80" y="2256758"/>
              <a:ext cx="2736304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3273543" y="3390871"/>
              <a:ext cx="648072" cy="37805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94092" y="1763462"/>
            <a:ext cx="2741571" cy="3508082"/>
            <a:chOff x="5685810" y="2256758"/>
            <a:chExt cx="2741571" cy="350808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810" y="2256758"/>
              <a:ext cx="2741571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666826" y="3237946"/>
              <a:ext cx="567679" cy="15292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87689" y="1752712"/>
            <a:ext cx="2777076" cy="3518832"/>
            <a:chOff x="8536400" y="2256758"/>
            <a:chExt cx="2777076" cy="3518832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5090" y="2256758"/>
              <a:ext cx="2758386" cy="351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8536400" y="4001395"/>
              <a:ext cx="567679" cy="28013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4362" y="5603107"/>
            <a:ext cx="8564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등록하고 싶은 과목을 클릭 후</a:t>
            </a:r>
            <a:r>
              <a:rPr lang="en-US" altLang="ko-KR" dirty="0"/>
              <a:t>, </a:t>
            </a:r>
            <a:r>
              <a:rPr lang="ko-KR" altLang="en-US" dirty="0" err="1"/>
              <a:t>우클릭을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</a:t>
            </a:r>
            <a:r>
              <a:rPr lang="ko-KR" altLang="en-US" dirty="0" err="1"/>
              <a:t>우클릭을</a:t>
            </a:r>
            <a:r>
              <a:rPr lang="ko-KR" altLang="en-US" dirty="0"/>
              <a:t> 했을 시 뜨는 옵션 중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과목 별 </a:t>
            </a:r>
            <a:r>
              <a:rPr lang="en-US" altLang="ko-KR" dirty="0"/>
              <a:t>To do List</a:t>
            </a:r>
            <a:r>
              <a:rPr lang="ko-KR" altLang="en-US" dirty="0"/>
              <a:t> 창 하단의 등록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20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29083" y="1567534"/>
            <a:ext cx="8775526" cy="3714784"/>
            <a:chOff x="2697480" y="1773316"/>
            <a:chExt cx="8907130" cy="364433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80" y="1773316"/>
              <a:ext cx="2825330" cy="364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5722662" y="1805855"/>
              <a:ext cx="2856514" cy="3611797"/>
              <a:chOff x="5722662" y="1805855"/>
              <a:chExt cx="2856514" cy="3611797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662" y="1805855"/>
                <a:ext cx="2856514" cy="3611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7422978" y="1807232"/>
                <a:ext cx="280928" cy="13888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697480" y="1817252"/>
              <a:ext cx="2825078" cy="3600400"/>
              <a:chOff x="2697480" y="1817252"/>
              <a:chExt cx="2825078" cy="3600400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7480" y="1817252"/>
                <a:ext cx="2825078" cy="36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4088039" y="3795397"/>
                <a:ext cx="436092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69488" y="2309800"/>
                <a:ext cx="1754643" cy="360040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769488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17560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065632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417560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065632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304865" y="3617452"/>
                <a:ext cx="310100" cy="177945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6" name="타원 35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723229" y="5420818"/>
            <a:ext cx="856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 List </a:t>
            </a:r>
            <a:r>
              <a:rPr lang="ko-KR" altLang="en-US" dirty="0"/>
              <a:t>등록 창에서 할 일에 대해 입력한 후 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*To do List</a:t>
            </a:r>
            <a:r>
              <a:rPr lang="ko-KR" altLang="en-US" dirty="0"/>
              <a:t> 등록 창에서의 </a:t>
            </a:r>
            <a:r>
              <a:rPr lang="ko-KR" altLang="en-US" dirty="0" err="1"/>
              <a:t>콤보박스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값은 현재 날짜</a:t>
            </a:r>
            <a:r>
              <a:rPr lang="en-US" altLang="ko-KR" dirty="0"/>
              <a:t>/</a:t>
            </a:r>
            <a:r>
              <a:rPr lang="ko-KR" altLang="en-US" dirty="0"/>
              <a:t>시간이다</a:t>
            </a:r>
            <a:r>
              <a:rPr lang="en-US" altLang="ko-KR" dirty="0"/>
              <a:t>*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오른쪽 상단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해당 과목에 대해 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입력한 </a:t>
            </a:r>
            <a:r>
              <a:rPr lang="en-US" altLang="ko-KR" dirty="0"/>
              <a:t>To do </a:t>
            </a:r>
            <a:r>
              <a:rPr lang="ko-KR" altLang="en-US" dirty="0"/>
              <a:t>항목이 </a:t>
            </a:r>
            <a:endParaRPr lang="en-US" altLang="ko-KR" dirty="0"/>
          </a:p>
          <a:p>
            <a:r>
              <a:rPr lang="en-US" altLang="ko-KR" dirty="0"/>
              <a:t>    To do List</a:t>
            </a:r>
            <a:r>
              <a:rPr lang="ko-KR" altLang="en-US" dirty="0"/>
              <a:t>에 저장된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94953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8689" y="1501014"/>
            <a:ext cx="3168352" cy="407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0257" y="1488074"/>
            <a:ext cx="3168352" cy="404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6061475" y="5061608"/>
            <a:ext cx="648072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699464" y="5848350"/>
            <a:ext cx="856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홈 메인 창 하단의 오른쪽 전체 </a:t>
            </a:r>
            <a:r>
              <a:rPr lang="en-US" altLang="ko-KR" dirty="0"/>
              <a:t>To do List</a:t>
            </a:r>
            <a:r>
              <a:rPr lang="ko-KR" altLang="en-US" dirty="0"/>
              <a:t>탭을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에 해당 </a:t>
            </a:r>
            <a:r>
              <a:rPr lang="en-US" altLang="ko-KR" dirty="0"/>
              <a:t>To do</a:t>
            </a:r>
            <a:r>
              <a:rPr lang="ko-KR" altLang="en-US" dirty="0"/>
              <a:t>가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456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6672" y="1583096"/>
            <a:ext cx="2736304" cy="3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55334" y="1575964"/>
            <a:ext cx="2761390" cy="353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4922" y="1602990"/>
            <a:ext cx="2786722" cy="352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7293612" y="1570603"/>
            <a:ext cx="408839" cy="1916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918680" y="2040544"/>
            <a:ext cx="1728192" cy="4505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90913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494744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7080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494744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070808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082256" y="3455305"/>
            <a:ext cx="648072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393120" y="3323988"/>
            <a:ext cx="310100" cy="177945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823328" y="5279461"/>
            <a:ext cx="9029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과목의 </a:t>
            </a:r>
            <a:r>
              <a:rPr lang="en-US" altLang="ko-KR" dirty="0"/>
              <a:t>To do </a:t>
            </a:r>
            <a:r>
              <a:rPr lang="ko-KR" altLang="en-US" dirty="0"/>
              <a:t>등록 시 나오는 창에서 하단 가운데의 중요여부 체크박스를 클릭하여 체크한 후 확인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패널창에서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List </a:t>
            </a:r>
            <a:r>
              <a:rPr lang="ko-KR" altLang="en-US" dirty="0"/>
              <a:t>등록 시 중요여부를 체크한 과목을 드래그</a:t>
            </a:r>
            <a:r>
              <a:rPr lang="en-US" altLang="ko-KR" dirty="0"/>
              <a:t>(</a:t>
            </a:r>
            <a:r>
              <a:rPr lang="ko-KR" altLang="en-US" dirty="0"/>
              <a:t>또는 클릭</a:t>
            </a:r>
            <a:r>
              <a:rPr lang="en-US" altLang="ko-KR" dirty="0"/>
              <a:t>)</a:t>
            </a:r>
            <a:r>
              <a:rPr lang="ko-KR" altLang="en-US" dirty="0"/>
              <a:t> 해보면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홈 메인 창에서 빨간색으로 표시된다</a:t>
            </a:r>
            <a:r>
              <a:rPr lang="en-US" altLang="ko-KR" dirty="0"/>
              <a:t>.     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과목중요도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1786130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0929" y="1610331"/>
            <a:ext cx="30768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7896" y="1610331"/>
            <a:ext cx="3105775" cy="397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54"/>
          <p:cNvSpPr/>
          <p:nvPr/>
        </p:nvSpPr>
        <p:spPr>
          <a:xfrm>
            <a:off x="5741461" y="5079321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06656" y="5752720"/>
            <a:ext cx="801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 </a:t>
            </a:r>
            <a:r>
              <a:rPr lang="ko-KR" altLang="en-US" dirty="0"/>
              <a:t>창을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중요여부 체크를 한 </a:t>
            </a:r>
            <a:r>
              <a:rPr lang="en-US" altLang="ko-KR" dirty="0"/>
              <a:t>To do </a:t>
            </a:r>
            <a:r>
              <a:rPr lang="ko-KR" altLang="en-US" dirty="0"/>
              <a:t>에 대해 중요도가 </a:t>
            </a:r>
            <a:r>
              <a:rPr lang="en-US" altLang="ko-KR" dirty="0"/>
              <a:t>‘O’</a:t>
            </a:r>
            <a:r>
              <a:rPr lang="ko-KR" altLang="en-US" dirty="0"/>
              <a:t>라고 표시 되어 있는 것을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볼 수 있다</a:t>
            </a:r>
            <a:r>
              <a:rPr lang="en-US" altLang="ko-KR" dirty="0"/>
              <a:t>.</a:t>
            </a:r>
            <a:r>
              <a:rPr lang="ko-KR" altLang="en-US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-&gt;To do </a:t>
            </a:r>
            <a:r>
              <a:rPr lang="ko-KR" altLang="en-US" dirty="0">
                <a:solidFill>
                  <a:srgbClr val="FF0000"/>
                </a:solidFill>
              </a:rPr>
              <a:t>중요도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45086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65876" y="1773316"/>
            <a:ext cx="2927463" cy="3729967"/>
            <a:chOff x="2567681" y="1779450"/>
            <a:chExt cx="2923448" cy="3744417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681" y="1779450"/>
              <a:ext cx="2923448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타원 41"/>
            <p:cNvSpPr/>
            <p:nvPr/>
          </p:nvSpPr>
          <p:spPr>
            <a:xfrm>
              <a:off x="2720061" y="2499531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54113" y="1758866"/>
            <a:ext cx="2922349" cy="3744417"/>
            <a:chOff x="5584081" y="1779447"/>
            <a:chExt cx="2922349" cy="3744417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081" y="1779447"/>
              <a:ext cx="2922349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타원 42"/>
            <p:cNvSpPr/>
            <p:nvPr/>
          </p:nvSpPr>
          <p:spPr>
            <a:xfrm>
              <a:off x="6176445" y="2888226"/>
              <a:ext cx="648072" cy="11536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31506" y="1758867"/>
            <a:ext cx="2911993" cy="3744417"/>
            <a:chOff x="8575741" y="1773316"/>
            <a:chExt cx="2911993" cy="3744417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471" y="1773316"/>
              <a:ext cx="2906263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8575741" y="2211499"/>
              <a:ext cx="2065200" cy="32369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077991" y="3579651"/>
              <a:ext cx="525723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27985" y="5688732"/>
            <a:ext cx="843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수정하고 싶은 과목을 선택한 후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오른쪽 마우스 클릭 시 나오는 옵션 메뉴 중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수정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007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6890" y="1753422"/>
            <a:ext cx="2892345" cy="37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7334304" y="1753422"/>
            <a:ext cx="399085" cy="18995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2954" y="1773316"/>
            <a:ext cx="2915322" cy="374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59387" y="1753422"/>
            <a:ext cx="2953585" cy="3764728"/>
            <a:chOff x="2760742" y="1763369"/>
            <a:chExt cx="2711072" cy="345638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742" y="1763369"/>
              <a:ext cx="271107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2877461" y="2257478"/>
              <a:ext cx="1728192" cy="37853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776265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42261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02958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438072" y="3161571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029589" y="3193582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29589" y="3625631"/>
              <a:ext cx="576064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83022" y="3491561"/>
              <a:ext cx="310100" cy="177945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021729" y="5678011"/>
            <a:ext cx="825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</a:t>
            </a:r>
            <a:r>
              <a:rPr lang="ko-KR" altLang="en-US" dirty="0"/>
              <a:t>정보를 수정한 후</a:t>
            </a:r>
            <a:r>
              <a:rPr lang="en-US" altLang="ko-KR" dirty="0"/>
              <a:t>, </a:t>
            </a:r>
            <a:r>
              <a:rPr lang="ko-KR" altLang="en-US" dirty="0"/>
              <a:t>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6"/>
            </a:pP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수정된 </a:t>
            </a:r>
            <a:r>
              <a:rPr lang="en-US" altLang="ko-KR" dirty="0"/>
              <a:t>To do </a:t>
            </a:r>
            <a:r>
              <a:rPr lang="ko-KR" altLang="en-US" dirty="0"/>
              <a:t>항목을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7791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1911" y="1501014"/>
            <a:ext cx="3159274" cy="40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6064701" y="5029950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441" y="1502039"/>
            <a:ext cx="3119373" cy="405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6084780" y="5005139"/>
            <a:ext cx="648072" cy="55073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120900" y="5932515"/>
            <a:ext cx="7803073" cy="6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</a:t>
            </a:r>
            <a:r>
              <a:rPr lang="ko-KR" altLang="en-US" dirty="0"/>
              <a:t>탭을 선택해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바뀐 </a:t>
            </a:r>
            <a:r>
              <a:rPr lang="en-US" altLang="ko-KR" dirty="0"/>
              <a:t>To do</a:t>
            </a:r>
            <a:r>
              <a:rPr lang="ko-KR" altLang="en-US" dirty="0"/>
              <a:t>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944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7579" y="1704528"/>
            <a:ext cx="2920705" cy="37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0025" y="1694329"/>
            <a:ext cx="2923448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3210558" y="2903908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2771" y="1704528"/>
            <a:ext cx="2922349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191514" y="2813307"/>
            <a:ext cx="648072" cy="11536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617578" y="2280597"/>
            <a:ext cx="2038431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595471" y="3369275"/>
            <a:ext cx="48633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813620" y="5705163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삭제하고 싶은 과목을 클릭한 후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나타나는 패널에서 오른쪽 마우스 클릭을 한 후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삭제하고 싶은 </a:t>
            </a:r>
            <a:r>
              <a:rPr lang="en-US" altLang="ko-KR" dirty="0"/>
              <a:t>To do</a:t>
            </a:r>
            <a:r>
              <a:rPr lang="ko-KR" altLang="en-US" dirty="0"/>
              <a:t>를 선택 한 후</a:t>
            </a:r>
            <a:r>
              <a:rPr lang="en-US" altLang="ko-KR" dirty="0"/>
              <a:t>, </a:t>
            </a:r>
            <a:r>
              <a:rPr lang="ko-KR" altLang="en-US" dirty="0"/>
              <a:t>삭제버튼을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50514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40476" y="1637156"/>
            <a:ext cx="9036135" cy="3832303"/>
            <a:chOff x="2677916" y="1561593"/>
            <a:chExt cx="8834719" cy="3669749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583" y="1593808"/>
              <a:ext cx="2822052" cy="363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2677916" y="1575964"/>
              <a:ext cx="2859253" cy="3655378"/>
              <a:chOff x="2576316" y="1575964"/>
              <a:chExt cx="2859253" cy="3655378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316" y="1575964"/>
                <a:ext cx="2859253" cy="3655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타원 36"/>
              <p:cNvSpPr/>
              <p:nvPr/>
            </p:nvSpPr>
            <p:spPr>
              <a:xfrm>
                <a:off x="3681906" y="3545967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678481" y="1561593"/>
              <a:ext cx="2870789" cy="3669527"/>
              <a:chOff x="5529316" y="1561593"/>
              <a:chExt cx="2870789" cy="3669527"/>
            </a:xfrm>
          </p:grpSpPr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9316" y="1593809"/>
                <a:ext cx="2870789" cy="3637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7241658" y="1561593"/>
                <a:ext cx="324036" cy="2348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957128" y="5680381"/>
            <a:ext cx="874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삭제 완료 팝업의 확인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닫기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648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생명주기 모델</a:t>
            </a:r>
          </a:p>
        </p:txBody>
      </p:sp>
      <p:pic>
        <p:nvPicPr>
          <p:cNvPr id="1026" name="Picture 2" descr="캡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97"/>
          <a:stretch/>
        </p:blipFill>
        <p:spPr bwMode="auto">
          <a:xfrm>
            <a:off x="2697480" y="1471254"/>
            <a:ext cx="7794553" cy="523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7941" y="1250095"/>
            <a:ext cx="435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Waterfall Model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162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6912" y="1684124"/>
            <a:ext cx="303751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11460" y="1684124"/>
            <a:ext cx="3052601" cy="3888432"/>
            <a:chOff x="3210799" y="1671548"/>
            <a:chExt cx="3052601" cy="388843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799" y="1671548"/>
              <a:ext cx="3052601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타원 17"/>
            <p:cNvSpPr/>
            <p:nvPr/>
          </p:nvSpPr>
          <p:spPr>
            <a:xfrm flipV="1">
              <a:off x="5495218" y="5053574"/>
              <a:ext cx="711696" cy="50640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63515" y="5892112"/>
            <a:ext cx="857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창의 오른쪽 하단 전체 </a:t>
            </a:r>
            <a:r>
              <a:rPr lang="en-US" altLang="ko-KR" dirty="0"/>
              <a:t>To do List</a:t>
            </a:r>
            <a:r>
              <a:rPr lang="ko-KR" altLang="en-US" dirty="0"/>
              <a:t>를 클릭해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2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5038" y="1600864"/>
            <a:ext cx="9007561" cy="3744417"/>
            <a:chOff x="2544238" y="1677064"/>
            <a:chExt cx="9007561" cy="3744417"/>
          </a:xfrm>
        </p:grpSpPr>
        <p:grpSp>
          <p:nvGrpSpPr>
            <p:cNvPr id="8" name="그룹 7"/>
            <p:cNvGrpSpPr/>
            <p:nvPr/>
          </p:nvGrpSpPr>
          <p:grpSpPr>
            <a:xfrm>
              <a:off x="2544238" y="1677064"/>
              <a:ext cx="2928454" cy="3744417"/>
              <a:chOff x="2544238" y="1677064"/>
              <a:chExt cx="2928454" cy="3744417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238" y="1677064"/>
                <a:ext cx="2928454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4249829" y="2880329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581838" y="1677064"/>
              <a:ext cx="2922349" cy="3744417"/>
              <a:chOff x="5546261" y="1677064"/>
              <a:chExt cx="2922349" cy="3744417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261" y="1677064"/>
                <a:ext cx="2922349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6201710" y="2796863"/>
                <a:ext cx="648072" cy="11536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613333" y="1677064"/>
              <a:ext cx="2938466" cy="3744417"/>
              <a:chOff x="8613333" y="1677064"/>
              <a:chExt cx="2938466" cy="3744417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3333" y="1677064"/>
                <a:ext cx="2938466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타원 28"/>
              <p:cNvSpPr/>
              <p:nvPr/>
            </p:nvSpPr>
            <p:spPr>
              <a:xfrm>
                <a:off x="8624781" y="2072267"/>
                <a:ext cx="1995660" cy="32576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0042103" y="3400912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794084" y="5625216"/>
            <a:ext cx="979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</a:t>
            </a:r>
            <a:r>
              <a:rPr lang="ko-KR" altLang="en-US" dirty="0"/>
              <a:t>에 해당하는 과목을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 창에서 오른쪽 마우스 클릭을 했을 때에 나타나는 옵션 창에서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완료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2067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43681" y="1613446"/>
            <a:ext cx="8909591" cy="3792630"/>
            <a:chOff x="2571209" y="1767350"/>
            <a:chExt cx="8841232" cy="3710418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32" y="1767350"/>
              <a:ext cx="2881972" cy="370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507" y="1775658"/>
              <a:ext cx="2854934" cy="370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571209" y="1773316"/>
              <a:ext cx="2880320" cy="3701162"/>
              <a:chOff x="2571209" y="1773316"/>
              <a:chExt cx="2880320" cy="3701162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209" y="1773316"/>
                <a:ext cx="2880320" cy="370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타원 25"/>
              <p:cNvSpPr/>
              <p:nvPr/>
            </p:nvSpPr>
            <p:spPr>
              <a:xfrm>
                <a:off x="3272805" y="3314651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848869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24933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524833" y="3668727"/>
                <a:ext cx="540060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889587" y="5528510"/>
            <a:ext cx="914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실제 마감일을 입력한 후 확인 버튼을 누른다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콤보박스에</a:t>
            </a:r>
            <a:r>
              <a:rPr lang="ko-KR" altLang="en-US" dirty="0"/>
              <a:t> 나오는 </a:t>
            </a:r>
            <a:r>
              <a:rPr lang="en-US" altLang="ko-KR" dirty="0"/>
              <a:t>default</a:t>
            </a:r>
            <a:r>
              <a:rPr lang="ko-KR" altLang="en-US" dirty="0"/>
              <a:t>값은 현재 날짜이다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완료된 </a:t>
            </a:r>
            <a:r>
              <a:rPr lang="en-US" altLang="ko-KR" dirty="0"/>
              <a:t>To do</a:t>
            </a:r>
            <a:r>
              <a:rPr lang="ko-KR" altLang="en-US" dirty="0"/>
              <a:t>가 과목 </a:t>
            </a:r>
            <a:r>
              <a:rPr lang="en-US" altLang="ko-KR" dirty="0"/>
              <a:t>To do List</a:t>
            </a:r>
            <a:r>
              <a:rPr lang="ko-KR" altLang="en-US" dirty="0"/>
              <a:t>에서 없어진 것을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완료시킨 </a:t>
            </a:r>
            <a:r>
              <a:rPr lang="en-US" altLang="ko-KR" dirty="0"/>
              <a:t>To do</a:t>
            </a:r>
            <a:r>
              <a:rPr lang="ko-KR" altLang="en-US" dirty="0"/>
              <a:t>항목에 실제 마감일이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88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숨기기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11562" y="1639901"/>
            <a:ext cx="2962201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3850" y="1639901"/>
            <a:ext cx="2983078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타원 26"/>
          <p:cNvSpPr/>
          <p:nvPr/>
        </p:nvSpPr>
        <p:spPr>
          <a:xfrm>
            <a:off x="4485349" y="2030965"/>
            <a:ext cx="72008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188101" y="586052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상단 가운데에 있는 숨기기 버튼을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완료된 </a:t>
            </a:r>
            <a:r>
              <a:rPr lang="en-US" altLang="ko-KR" dirty="0"/>
              <a:t>To do </a:t>
            </a:r>
            <a:r>
              <a:rPr lang="ko-KR" altLang="en-US" dirty="0"/>
              <a:t>항목이 전체 </a:t>
            </a:r>
            <a:r>
              <a:rPr lang="en-US" altLang="ko-KR" dirty="0"/>
              <a:t>To do List </a:t>
            </a:r>
            <a:r>
              <a:rPr lang="ko-KR" altLang="en-US" dirty="0"/>
              <a:t>창에서 보이지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1444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숨김 처리된 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355" y="1616335"/>
            <a:ext cx="3033767" cy="392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896" y="1613189"/>
            <a:ext cx="3057599" cy="39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0198" y="2018282"/>
            <a:ext cx="720080" cy="234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20900" y="587504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창에서 상단 가운데에 있는 보이기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숨김 처리된 완료 </a:t>
            </a:r>
            <a:r>
              <a:rPr lang="en-US" altLang="ko-KR" dirty="0"/>
              <a:t>To do </a:t>
            </a:r>
            <a:r>
              <a:rPr lang="ko-KR" altLang="en-US" dirty="0"/>
              <a:t>항목들이 전체 </a:t>
            </a:r>
            <a:r>
              <a:rPr lang="en-US" altLang="ko-KR" dirty="0"/>
              <a:t>To do List </a:t>
            </a:r>
            <a:r>
              <a:rPr lang="ko-KR" altLang="en-US" dirty="0"/>
              <a:t>창에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55266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11188" y="1686012"/>
            <a:ext cx="3091612" cy="3968830"/>
            <a:chOff x="5648403" y="1773316"/>
            <a:chExt cx="2884501" cy="3667156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03" y="1773316"/>
              <a:ext cx="2884501" cy="3667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7531264" y="2109153"/>
              <a:ext cx="932788" cy="788052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4819" y="1686130"/>
            <a:ext cx="3046051" cy="3968712"/>
            <a:chOff x="2697479" y="1768064"/>
            <a:chExt cx="2850372" cy="367240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768064"/>
              <a:ext cx="2850372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4547688" y="211537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68268" y="5848350"/>
            <a:ext cx="1096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창은 항상 과목명으로 정렬되어 있다</a:t>
            </a:r>
            <a:r>
              <a:rPr lang="en-US" altLang="ko-KR" dirty="0"/>
              <a:t>. (default)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 상단의 </a:t>
            </a:r>
            <a:r>
              <a:rPr lang="ko-KR" altLang="en-US" dirty="0" err="1"/>
              <a:t>콤보박스에서</a:t>
            </a:r>
            <a:r>
              <a:rPr lang="ko-KR" altLang="en-US" dirty="0"/>
              <a:t> 원하는 정렬을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할 일</a:t>
            </a:r>
            <a:r>
              <a:rPr lang="en-US" altLang="ko-KR" dirty="0"/>
              <a:t>, </a:t>
            </a:r>
            <a:r>
              <a:rPr lang="ko-KR" altLang="en-US" dirty="0"/>
              <a:t>중요도</a:t>
            </a:r>
            <a:r>
              <a:rPr lang="en-US" altLang="ko-KR" dirty="0"/>
              <a:t>, </a:t>
            </a:r>
            <a:r>
              <a:rPr lang="ko-KR" altLang="en-US" dirty="0"/>
              <a:t>마감기한</a:t>
            </a:r>
            <a:r>
              <a:rPr lang="en-US" altLang="ko-KR" dirty="0"/>
              <a:t>, </a:t>
            </a:r>
            <a:r>
              <a:rPr lang="ko-KR" altLang="en-US" dirty="0"/>
              <a:t>실제마감일</a:t>
            </a:r>
            <a:r>
              <a:rPr lang="en-US" altLang="ko-KR" dirty="0"/>
              <a:t>, 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8227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85459" y="1844588"/>
            <a:ext cx="2743724" cy="3697053"/>
            <a:chOff x="2697479" y="1604672"/>
            <a:chExt cx="2873937" cy="3709901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604672"/>
              <a:ext cx="2873937" cy="370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4556505" y="1965442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46478" y="1870871"/>
            <a:ext cx="2683707" cy="3687902"/>
            <a:chOff x="5721047" y="1671124"/>
            <a:chExt cx="2844022" cy="364344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47" y="1671124"/>
              <a:ext cx="2844022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578525" y="20323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7101" y="5885221"/>
            <a:ext cx="990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할 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중요도 정렬 실행결과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마감기한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565876" y="1853739"/>
            <a:ext cx="2743724" cy="3705034"/>
            <a:chOff x="8650972" y="1768064"/>
            <a:chExt cx="2869375" cy="3672408"/>
          </a:xfrm>
        </p:grpSpPr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72" y="1768064"/>
              <a:ext cx="2869375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10587559" y="212977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84101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45568" y="1773316"/>
            <a:ext cx="2990845" cy="3825042"/>
            <a:chOff x="8714700" y="1671124"/>
            <a:chExt cx="2850548" cy="3643449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4700" y="1671124"/>
              <a:ext cx="2850548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0549003" y="202035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4069" y="1773316"/>
            <a:ext cx="2983533" cy="3825042"/>
            <a:chOff x="7209803" y="1773316"/>
            <a:chExt cx="2983533" cy="38250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803" y="1773316"/>
              <a:ext cx="2983533" cy="3825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9149943" y="21476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4480" y="5941109"/>
            <a:ext cx="1001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실제마감일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완료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956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D-1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팝업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00964" y="1666310"/>
            <a:ext cx="2945666" cy="3809661"/>
            <a:chOff x="6945477" y="1575964"/>
            <a:chExt cx="2945666" cy="3809661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77" y="1575964"/>
              <a:ext cx="2945666" cy="380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8041243" y="3512233"/>
              <a:ext cx="911399" cy="48807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661642" y="1666310"/>
            <a:ext cx="2931834" cy="3809072"/>
            <a:chOff x="3216707" y="1576553"/>
            <a:chExt cx="2979968" cy="38176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707" y="1576553"/>
              <a:ext cx="2979968" cy="3817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3360723" y="2216089"/>
              <a:ext cx="1811234" cy="29525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340003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009815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584859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937807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4859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641624" y="3581244"/>
              <a:ext cx="496018" cy="45803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856699" y="3447342"/>
              <a:ext cx="301716" cy="26780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47289" y="5735418"/>
            <a:ext cx="918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등록된 </a:t>
            </a:r>
            <a:r>
              <a:rPr lang="en-US" altLang="ko-KR" dirty="0"/>
              <a:t>To do List</a:t>
            </a:r>
            <a:r>
              <a:rPr lang="ko-KR" altLang="en-US" dirty="0"/>
              <a:t>들 중에서 마감기한이 </a:t>
            </a:r>
            <a:r>
              <a:rPr lang="en-US" altLang="ko-KR" dirty="0"/>
              <a:t>1</a:t>
            </a:r>
            <a:r>
              <a:rPr lang="ko-KR" altLang="en-US" dirty="0"/>
              <a:t>일 남은 </a:t>
            </a:r>
            <a:r>
              <a:rPr lang="en-US" altLang="ko-KR" dirty="0"/>
              <a:t>To do</a:t>
            </a:r>
            <a:r>
              <a:rPr lang="ko-KR" altLang="en-US" dirty="0"/>
              <a:t>는 </a:t>
            </a:r>
            <a:r>
              <a:rPr lang="en-US" altLang="ko-KR" dirty="0"/>
              <a:t>D-1 </a:t>
            </a:r>
            <a:r>
              <a:rPr lang="ko-KR" altLang="en-US" dirty="0"/>
              <a:t>알림이 뜬다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</a:t>
            </a:r>
            <a:r>
              <a:rPr lang="ko-KR" altLang="en-US" dirty="0"/>
              <a:t>항목 등록 시 마감기한이 </a:t>
            </a:r>
            <a:r>
              <a:rPr lang="en-US" altLang="ko-KR" dirty="0"/>
              <a:t>1</a:t>
            </a:r>
            <a:r>
              <a:rPr lang="ko-KR" altLang="en-US" dirty="0"/>
              <a:t>일 이내로 남도록 설정한다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다시 실행시킬 때 </a:t>
            </a:r>
            <a:r>
              <a:rPr lang="en-US" altLang="ko-KR" dirty="0"/>
              <a:t>D-1 </a:t>
            </a:r>
            <a:r>
              <a:rPr lang="ko-KR" altLang="en-US" dirty="0"/>
              <a:t>알림 팝업이 뜨고 확인 버튼을 누르면 없어진다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2962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05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xmlns="" val="40561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소개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25011322"/>
              </p:ext>
            </p:extLst>
          </p:nvPr>
        </p:nvGraphicFramePr>
        <p:xfrm>
          <a:off x="2697480" y="1749721"/>
          <a:ext cx="8128000" cy="4628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62677">
                  <a:extLst>
                    <a:ext uri="{9D8B030D-6E8A-4147-A177-3AD203B41FA5}">
                      <a16:colId xmlns:a16="http://schemas.microsoft.com/office/drawing/2014/main" xmlns="" val="2079443702"/>
                    </a:ext>
                  </a:extLst>
                </a:gridCol>
                <a:gridCol w="5565323">
                  <a:extLst>
                    <a:ext uri="{9D8B030D-6E8A-4147-A177-3AD203B41FA5}">
                      <a16:colId xmlns:a16="http://schemas.microsoft.com/office/drawing/2014/main" xmlns="" val="1223535623"/>
                    </a:ext>
                  </a:extLst>
                </a:gridCol>
              </a:tblGrid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267263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형상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1120618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1008272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862583"/>
                  </a:ext>
                </a:extLst>
              </a:tr>
            </a:tbl>
          </a:graphicData>
        </a:graphic>
      </p:graphicFrame>
      <p:pic>
        <p:nvPicPr>
          <p:cNvPr id="11" name="Picture 10" descr="http://pseg.or.kr/pseg/?module=file&amp;act=procFileDownload&amp;file_srl=3281&amp;sid=b590877eda28bc1d1c0197d4f1f575a7&amp;module_srl=2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4555" y="1784202"/>
            <a:ext cx="1086612" cy="10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7939" y="2972317"/>
            <a:ext cx="1008746" cy="10087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7769" y="3054575"/>
            <a:ext cx="1669347" cy="926488"/>
          </a:xfrm>
          <a:prstGeom prst="rect">
            <a:avLst/>
          </a:prstGeom>
        </p:spPr>
      </p:pic>
      <p:pic>
        <p:nvPicPr>
          <p:cNvPr id="15" name="Picture 6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8518" y="5509867"/>
            <a:ext cx="2065432" cy="4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cfile27.uf.tistory.com/image/2559E63E54B367112DE70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766" t="21322" r="22816" b="40567"/>
          <a:stretch/>
        </p:blipFill>
        <p:spPr bwMode="auto">
          <a:xfrm>
            <a:off x="5355997" y="4137971"/>
            <a:ext cx="1558839" cy="10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895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6697" y="1213338"/>
            <a:ext cx="201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시연영상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05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시퀀스 01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41800" y="170247"/>
            <a:ext cx="5127141" cy="65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2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06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xmlns="" val="302165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042" y="1898828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69425051"/>
              </p:ext>
            </p:extLst>
          </p:nvPr>
        </p:nvGraphicFramePr>
        <p:xfrm>
          <a:off x="2400985" y="2562719"/>
          <a:ext cx="8213556" cy="10422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xmlns="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3895102354"/>
                    </a:ext>
                  </a:extLst>
                </a:gridCol>
              </a:tblGrid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</a:t>
                      </a:r>
                      <a:r>
                        <a:rPr lang="en-US" altLang="ko-KR" sz="2000" dirty="0" err="1"/>
                        <a:t>Test</a:t>
                      </a:r>
                      <a:r>
                        <a:rPr lang="en-US" altLang="ko-KR" sz="2000" baseline="0" dirty="0" err="1"/>
                        <a:t>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실행 </a:t>
                      </a:r>
                      <a:r>
                        <a:rPr lang="en-US" altLang="ko-KR" sz="2000" dirty="0" err="1"/>
                        <a:t>TestCase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9188022"/>
                  </a:ext>
                </a:extLst>
              </a:tr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846378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1599283"/>
              </p:ext>
            </p:extLst>
          </p:nvPr>
        </p:nvGraphicFramePr>
        <p:xfrm>
          <a:off x="2400985" y="4963026"/>
          <a:ext cx="8213556" cy="947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xmlns="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3895102354"/>
                    </a:ext>
                  </a:extLst>
                </a:gridCol>
              </a:tblGrid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/>
                        <a:t>해결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남은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9188022"/>
                  </a:ext>
                </a:extLst>
              </a:tr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84637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56042" y="4295810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결함 현황</a:t>
            </a:r>
          </a:p>
        </p:txBody>
      </p:sp>
    </p:spTree>
    <p:extLst>
      <p:ext uri="{BB962C8B-B14F-4D97-AF65-F5344CB8AC3E}">
        <p14:creationId xmlns:p14="http://schemas.microsoft.com/office/powerpoint/2010/main" xmlns="" val="210119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해결한 결함 리스트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6973872"/>
              </p:ext>
            </p:extLst>
          </p:nvPr>
        </p:nvGraphicFramePr>
        <p:xfrm>
          <a:off x="2813594" y="1480928"/>
          <a:ext cx="8133806" cy="47233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52964">
                  <a:extLst>
                    <a:ext uri="{9D8B030D-6E8A-4147-A177-3AD203B41FA5}">
                      <a16:colId xmlns:a16="http://schemas.microsoft.com/office/drawing/2014/main" xmlns="" val="2963359132"/>
                    </a:ext>
                  </a:extLst>
                </a:gridCol>
                <a:gridCol w="2826871">
                  <a:extLst>
                    <a:ext uri="{9D8B030D-6E8A-4147-A177-3AD203B41FA5}">
                      <a16:colId xmlns:a16="http://schemas.microsoft.com/office/drawing/2014/main" xmlns="" val="3440829244"/>
                    </a:ext>
                  </a:extLst>
                </a:gridCol>
                <a:gridCol w="3653971">
                  <a:extLst>
                    <a:ext uri="{9D8B030D-6E8A-4147-A177-3AD203B41FA5}">
                      <a16:colId xmlns:a16="http://schemas.microsoft.com/office/drawing/2014/main" xmlns="" val="933875450"/>
                    </a:ext>
                  </a:extLst>
                </a:gridCol>
              </a:tblGrid>
              <a:tr h="337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50" kern="100" dirty="0">
                          <a:effectLst/>
                          <a:latin typeface="+mn-ea"/>
                          <a:ea typeface="+mn-ea"/>
                        </a:rPr>
                        <a:t>이슈 번호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 제목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92087179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#983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이라고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65110213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+mn-ea"/>
                          <a:ea typeface="+mn-ea"/>
                        </a:rPr>
                        <a:t>#984</a:t>
                      </a:r>
                      <a:endParaRPr lang="ko-KR" sz="1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 교수 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담당 교수 명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이라고 출력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61306289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#985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설정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2558447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#986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수정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3227356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#987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완료 처리 창에서 실제 마감일 설정 시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085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04831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090840"/>
            <a:ext cx="7175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07</a:t>
            </a:r>
          </a:p>
          <a:p>
            <a:pPr algn="ctr">
              <a:lnSpc>
                <a:spcPct val="150000"/>
              </a:lnSpc>
            </a:pPr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878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6851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685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[Work Breakdown Structure]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W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508" y="1111969"/>
            <a:ext cx="903732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878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Gantt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6" t="678" b="1629"/>
          <a:stretch/>
        </p:blipFill>
        <p:spPr bwMode="auto">
          <a:xfrm>
            <a:off x="3387627" y="920379"/>
            <a:ext cx="8000786" cy="587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022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그림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6" t="8696" r="1436" b="8742"/>
          <a:stretch>
            <a:fillRect/>
          </a:stretch>
        </p:blipFill>
        <p:spPr bwMode="auto">
          <a:xfrm>
            <a:off x="1766513" y="2363803"/>
            <a:ext cx="10265684" cy="246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140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2578</Words>
  <Application>Microsoft Office PowerPoint</Application>
  <PresentationFormat>사용자 지정</PresentationFormat>
  <Paragraphs>697</Paragraphs>
  <Slides>66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소공이의 To do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소공이의 To do</dc:title>
  <dc:creator>Jiyeon Lee</dc:creator>
  <cp:lastModifiedBy>Windows 사용자</cp:lastModifiedBy>
  <cp:revision>85</cp:revision>
  <dcterms:created xsi:type="dcterms:W3CDTF">2017-06-09T03:19:59Z</dcterms:created>
  <dcterms:modified xsi:type="dcterms:W3CDTF">2017-07-20T08:28:39Z</dcterms:modified>
</cp:coreProperties>
</file>